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7" r:id="rId6"/>
    <p:sldId id="268" r:id="rId7"/>
    <p:sldId id="269" r:id="rId8"/>
    <p:sldId id="261" r:id="rId9"/>
    <p:sldId id="258" r:id="rId10"/>
    <p:sldId id="262" r:id="rId11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D36A0-C6FE-4C97-8B22-496004EB7967}" v="68" dt="2019-08-12T22:40:30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71782" autoAdjust="0"/>
  </p:normalViewPr>
  <p:slideViewPr>
    <p:cSldViewPr snapToGrid="0">
      <p:cViewPr varScale="1">
        <p:scale>
          <a:sx n="70" d="100"/>
          <a:sy n="70" d="100"/>
        </p:scale>
        <p:origin x="25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7E522E65-F71A-4F09-AC9A-53AFEE33F0D4}"/>
    <pc:docChg chg="custSel addSld delSld modSld">
      <pc:chgData name="Hartman, Rosemary@DWR" userId="984f44d5-4180-46ad-9b77-e367b17d9727" providerId="ADAL" clId="{7E522E65-F71A-4F09-AC9A-53AFEE33F0D4}" dt="2019-08-12T22:40:30.491" v="1089"/>
      <pc:docMkLst>
        <pc:docMk/>
      </pc:docMkLst>
      <pc:sldChg chg="addSp delSp modSp">
        <pc:chgData name="Hartman, Rosemary@DWR" userId="984f44d5-4180-46ad-9b77-e367b17d9727" providerId="ADAL" clId="{7E522E65-F71A-4F09-AC9A-53AFEE33F0D4}" dt="2019-08-12T22:32:17.761" v="808" actId="20577"/>
        <pc:sldMkLst>
          <pc:docMk/>
          <pc:sldMk cId="1998075012" sldId="256"/>
        </pc:sldMkLst>
        <pc:spChg chg="mod">
          <ac:chgData name="Hartman, Rosemary@DWR" userId="984f44d5-4180-46ad-9b77-e367b17d9727" providerId="ADAL" clId="{7E522E65-F71A-4F09-AC9A-53AFEE33F0D4}" dt="2019-08-12T22:06:53.294" v="13" actId="20577"/>
          <ac:spMkLst>
            <pc:docMk/>
            <pc:sldMk cId="1998075012" sldId="256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7E522E65-F71A-4F09-AC9A-53AFEE33F0D4}" dt="2019-08-12T22:30:57.926" v="782" actId="1076"/>
          <ac:spMkLst>
            <pc:docMk/>
            <pc:sldMk cId="1998075012" sldId="256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7E522E65-F71A-4F09-AC9A-53AFEE33F0D4}" dt="2019-08-12T22:32:17.761" v="808" actId="20577"/>
          <ac:spMkLst>
            <pc:docMk/>
            <pc:sldMk cId="1998075012" sldId="256"/>
            <ac:spMk id="12" creationId="{1124ED31-A3D5-4EF4-8D93-E5DFB1F6188B}"/>
          </ac:spMkLst>
        </pc:spChg>
        <pc:spChg chg="mod">
          <ac:chgData name="Hartman, Rosemary@DWR" userId="984f44d5-4180-46ad-9b77-e367b17d9727" providerId="ADAL" clId="{7E522E65-F71A-4F09-AC9A-53AFEE33F0D4}" dt="2019-08-12T22:08:10.383" v="60" actId="1076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7E522E65-F71A-4F09-AC9A-53AFEE33F0D4}" dt="2019-08-12T22:07:22.391" v="37" actId="20577"/>
          <ac:spMkLst>
            <pc:docMk/>
            <pc:sldMk cId="1998075012" sldId="256"/>
            <ac:spMk id="14" creationId="{1FADD14C-2003-42AC-9DF6-02DBABD35EE4}"/>
          </ac:spMkLst>
        </pc:spChg>
        <pc:spChg chg="del">
          <ac:chgData name="Hartman, Rosemary@DWR" userId="984f44d5-4180-46ad-9b77-e367b17d9727" providerId="ADAL" clId="{7E522E65-F71A-4F09-AC9A-53AFEE33F0D4}" dt="2019-08-12T22:07:37.782" v="53" actId="478"/>
          <ac:spMkLst>
            <pc:docMk/>
            <pc:sldMk cId="1998075012" sldId="256"/>
            <ac:spMk id="15" creationId="{30DEAB1A-1C2C-4500-B06F-4EFCB87DE13D}"/>
          </ac:spMkLst>
        </pc:spChg>
        <pc:spChg chg="mod">
          <ac:chgData name="Hartman, Rosemary@DWR" userId="984f44d5-4180-46ad-9b77-e367b17d9727" providerId="ADAL" clId="{7E522E65-F71A-4F09-AC9A-53AFEE33F0D4}" dt="2019-08-12T22:08:46.280" v="72" actId="1076"/>
          <ac:spMkLst>
            <pc:docMk/>
            <pc:sldMk cId="1998075012" sldId="256"/>
            <ac:spMk id="16" creationId="{63C8EE9F-93BA-4F38-BEFC-A2F7B1407FCC}"/>
          </ac:spMkLst>
        </pc:spChg>
        <pc:spChg chg="del">
          <ac:chgData name="Hartman, Rosemary@DWR" userId="984f44d5-4180-46ad-9b77-e367b17d9727" providerId="ADAL" clId="{7E522E65-F71A-4F09-AC9A-53AFEE33F0D4}" dt="2019-08-12T22:07:55.152" v="56" actId="478"/>
          <ac:spMkLst>
            <pc:docMk/>
            <pc:sldMk cId="1998075012" sldId="256"/>
            <ac:spMk id="17" creationId="{5D13F354-55C1-4035-A9C5-6ABF6959CF8A}"/>
          </ac:spMkLst>
        </pc:spChg>
        <pc:spChg chg="del">
          <ac:chgData name="Hartman, Rosemary@DWR" userId="984f44d5-4180-46ad-9b77-e367b17d9727" providerId="ADAL" clId="{7E522E65-F71A-4F09-AC9A-53AFEE33F0D4}" dt="2019-08-12T22:07:35.359" v="51" actId="478"/>
          <ac:spMkLst>
            <pc:docMk/>
            <pc:sldMk cId="1998075012" sldId="256"/>
            <ac:spMk id="18" creationId="{EDEA975C-AF7E-482E-AF6F-7818CD22191F}"/>
          </ac:spMkLst>
        </pc:spChg>
        <pc:spChg chg="del">
          <ac:chgData name="Hartman, Rosemary@DWR" userId="984f44d5-4180-46ad-9b77-e367b17d9727" providerId="ADAL" clId="{7E522E65-F71A-4F09-AC9A-53AFEE33F0D4}" dt="2019-08-12T22:07:36.113" v="52" actId="478"/>
          <ac:spMkLst>
            <pc:docMk/>
            <pc:sldMk cId="1998075012" sldId="256"/>
            <ac:spMk id="19" creationId="{8B09C97D-8C7E-4428-8785-1C0A9C1D153F}"/>
          </ac:spMkLst>
        </pc:spChg>
        <pc:spChg chg="mod">
          <ac:chgData name="Hartman, Rosemary@DWR" userId="984f44d5-4180-46ad-9b77-e367b17d9727" providerId="ADAL" clId="{7E522E65-F71A-4F09-AC9A-53AFEE33F0D4}" dt="2019-08-12T22:30:57.926" v="782" actId="1076"/>
          <ac:spMkLst>
            <pc:docMk/>
            <pc:sldMk cId="1998075012" sldId="256"/>
            <ac:spMk id="20" creationId="{E54D9575-281A-4BF0-90F6-B3B6716EB87B}"/>
          </ac:spMkLst>
        </pc:spChg>
        <pc:spChg chg="add mod">
          <ac:chgData name="Hartman, Rosemary@DWR" userId="984f44d5-4180-46ad-9b77-e367b17d9727" providerId="ADAL" clId="{7E522E65-F71A-4F09-AC9A-53AFEE33F0D4}" dt="2019-08-12T22:30:57.926" v="782" actId="1076"/>
          <ac:spMkLst>
            <pc:docMk/>
            <pc:sldMk cId="1998075012" sldId="256"/>
            <ac:spMk id="24" creationId="{4889B1F2-4F2E-499C-8520-CCD63557B66D}"/>
          </ac:spMkLst>
        </pc:spChg>
        <pc:spChg chg="add mod">
          <ac:chgData name="Hartman, Rosemary@DWR" userId="984f44d5-4180-46ad-9b77-e367b17d9727" providerId="ADAL" clId="{7E522E65-F71A-4F09-AC9A-53AFEE33F0D4}" dt="2019-08-12T22:30:57.926" v="782" actId="1076"/>
          <ac:spMkLst>
            <pc:docMk/>
            <pc:sldMk cId="1998075012" sldId="256"/>
            <ac:spMk id="25" creationId="{10A3B92B-7080-49DF-AE10-49387DA1230F}"/>
          </ac:spMkLst>
        </pc:spChg>
        <pc:spChg chg="add mod">
          <ac:chgData name="Hartman, Rosemary@DWR" userId="984f44d5-4180-46ad-9b77-e367b17d9727" providerId="ADAL" clId="{7E522E65-F71A-4F09-AC9A-53AFEE33F0D4}" dt="2019-08-12T22:10:46.949" v="200" actId="20577"/>
          <ac:spMkLst>
            <pc:docMk/>
            <pc:sldMk cId="1998075012" sldId="256"/>
            <ac:spMk id="27" creationId="{C362F15E-9505-41C4-9AD7-10CF4E211EE9}"/>
          </ac:spMkLst>
        </pc:spChg>
        <pc:spChg chg="add mod">
          <ac:chgData name="Hartman, Rosemary@DWR" userId="984f44d5-4180-46ad-9b77-e367b17d9727" providerId="ADAL" clId="{7E522E65-F71A-4F09-AC9A-53AFEE33F0D4}" dt="2019-08-12T22:11:02.346" v="250" actId="20577"/>
          <ac:spMkLst>
            <pc:docMk/>
            <pc:sldMk cId="1998075012" sldId="256"/>
            <ac:spMk id="28" creationId="{B9E9807A-8D05-4948-AF07-AFCCFFD3D08F}"/>
          </ac:spMkLst>
        </pc:spChg>
        <pc:spChg chg="add mod">
          <ac:chgData name="Hartman, Rosemary@DWR" userId="984f44d5-4180-46ad-9b77-e367b17d9727" providerId="ADAL" clId="{7E522E65-F71A-4F09-AC9A-53AFEE33F0D4}" dt="2019-08-12T22:11:17.131" v="285" actId="20577"/>
          <ac:spMkLst>
            <pc:docMk/>
            <pc:sldMk cId="1998075012" sldId="256"/>
            <ac:spMk id="30" creationId="{FDEC11B6-765A-42ED-824D-C20E8E4BE111}"/>
          </ac:spMkLst>
        </pc:spChg>
        <pc:picChg chg="mod">
          <ac:chgData name="Hartman, Rosemary@DWR" userId="984f44d5-4180-46ad-9b77-e367b17d9727" providerId="ADAL" clId="{7E522E65-F71A-4F09-AC9A-53AFEE33F0D4}" dt="2019-08-12T22:11:04.713" v="251" actId="14100"/>
          <ac:picMkLst>
            <pc:docMk/>
            <pc:sldMk cId="1998075012" sldId="256"/>
            <ac:picMk id="5" creationId="{AE4D8ACB-C9EB-4888-B0D0-835FFE3AD61A}"/>
          </ac:picMkLst>
        </pc:picChg>
        <pc:picChg chg="del">
          <ac:chgData name="Hartman, Rosemary@DWR" userId="984f44d5-4180-46ad-9b77-e367b17d9727" providerId="ADAL" clId="{7E522E65-F71A-4F09-AC9A-53AFEE33F0D4}" dt="2019-08-12T22:07:01.103" v="14" actId="478"/>
          <ac:picMkLst>
            <pc:docMk/>
            <pc:sldMk cId="1998075012" sldId="256"/>
            <ac:picMk id="6" creationId="{95EE0C7B-86FD-4C2C-A4B7-DBEC1E35F11D}"/>
          </ac:picMkLst>
        </pc:picChg>
        <pc:picChg chg="del">
          <ac:chgData name="Hartman, Rosemary@DWR" userId="984f44d5-4180-46ad-9b77-e367b17d9727" providerId="ADAL" clId="{7E522E65-F71A-4F09-AC9A-53AFEE33F0D4}" dt="2019-08-12T22:07:33.975" v="50" actId="478"/>
          <ac:picMkLst>
            <pc:docMk/>
            <pc:sldMk cId="1998075012" sldId="256"/>
            <ac:picMk id="7" creationId="{2EC8D0E6-B381-4CD1-924B-7D327A2EE9FE}"/>
          </ac:picMkLst>
        </pc:picChg>
        <pc:picChg chg="del">
          <ac:chgData name="Hartman, Rosemary@DWR" userId="984f44d5-4180-46ad-9b77-e367b17d9727" providerId="ADAL" clId="{7E522E65-F71A-4F09-AC9A-53AFEE33F0D4}" dt="2019-08-12T22:07:33.536" v="49" actId="478"/>
          <ac:picMkLst>
            <pc:docMk/>
            <pc:sldMk cId="1998075012" sldId="256"/>
            <ac:picMk id="8" creationId="{67F462EA-B14D-445E-B108-0686824B8EC5}"/>
          </ac:picMkLst>
        </pc:picChg>
        <pc:picChg chg="del mod">
          <ac:chgData name="Hartman, Rosemary@DWR" userId="984f44d5-4180-46ad-9b77-e367b17d9727" providerId="ADAL" clId="{7E522E65-F71A-4F09-AC9A-53AFEE33F0D4}" dt="2019-08-12T22:30:47.033" v="776" actId="478"/>
          <ac:picMkLst>
            <pc:docMk/>
            <pc:sldMk cId="1998075012" sldId="256"/>
            <ac:picMk id="9" creationId="{0BC15269-6469-44A8-82D3-A3CA7FD1BE82}"/>
          </ac:picMkLst>
        </pc:picChg>
        <pc:picChg chg="add mod">
          <ac:chgData name="Hartman, Rosemary@DWR" userId="984f44d5-4180-46ad-9b77-e367b17d9727" providerId="ADAL" clId="{7E522E65-F71A-4F09-AC9A-53AFEE33F0D4}" dt="2019-08-12T22:10:51.403" v="202" actId="1076"/>
          <ac:picMkLst>
            <pc:docMk/>
            <pc:sldMk cId="1998075012" sldId="256"/>
            <ac:picMk id="11" creationId="{F7CFA67D-0BFE-48C5-977D-6CB49AED50CF}"/>
          </ac:picMkLst>
        </pc:picChg>
        <pc:picChg chg="mod">
          <ac:chgData name="Hartman, Rosemary@DWR" userId="984f44d5-4180-46ad-9b77-e367b17d9727" providerId="ADAL" clId="{7E522E65-F71A-4F09-AC9A-53AFEE33F0D4}" dt="2019-08-12T22:30:57.926" v="782" actId="1076"/>
          <ac:picMkLst>
            <pc:docMk/>
            <pc:sldMk cId="1998075012" sldId="256"/>
            <ac:picMk id="22" creationId="{C2D05E44-B31C-4272-8C8C-5EE6FABD2617}"/>
          </ac:picMkLst>
        </pc:picChg>
        <pc:picChg chg="add mod">
          <ac:chgData name="Hartman, Rosemary@DWR" userId="984f44d5-4180-46ad-9b77-e367b17d9727" providerId="ADAL" clId="{7E522E65-F71A-4F09-AC9A-53AFEE33F0D4}" dt="2019-08-12T22:07:51.838" v="55" actId="1076"/>
          <ac:picMkLst>
            <pc:docMk/>
            <pc:sldMk cId="1998075012" sldId="256"/>
            <ac:picMk id="23" creationId="{EA72C4A2-C309-4891-9D47-83FF778F32A9}"/>
          </ac:picMkLst>
        </pc:picChg>
        <pc:picChg chg="add del mod">
          <ac:chgData name="Hartman, Rosemary@DWR" userId="984f44d5-4180-46ad-9b77-e367b17d9727" providerId="ADAL" clId="{7E522E65-F71A-4F09-AC9A-53AFEE33F0D4}" dt="2019-08-12T22:10:24.242" v="145" actId="478"/>
          <ac:picMkLst>
            <pc:docMk/>
            <pc:sldMk cId="1998075012" sldId="256"/>
            <ac:picMk id="26" creationId="{9D5B5797-EFB8-4588-9517-B9A56C026BFB}"/>
          </ac:picMkLst>
        </pc:picChg>
        <pc:picChg chg="del">
          <ac:chgData name="Hartman, Rosemary@DWR" userId="984f44d5-4180-46ad-9b77-e367b17d9727" providerId="ADAL" clId="{7E522E65-F71A-4F09-AC9A-53AFEE33F0D4}" dt="2019-08-12T22:07:32.007" v="47" actId="478"/>
          <ac:picMkLst>
            <pc:docMk/>
            <pc:sldMk cId="1998075012" sldId="256"/>
            <ac:picMk id="1026" creationId="{95E3F26E-59F2-4AF1-85E9-0613C1891FF8}"/>
          </ac:picMkLst>
        </pc:picChg>
        <pc:picChg chg="del">
          <ac:chgData name="Hartman, Rosemary@DWR" userId="984f44d5-4180-46ad-9b77-e367b17d9727" providerId="ADAL" clId="{7E522E65-F71A-4F09-AC9A-53AFEE33F0D4}" dt="2019-08-12T22:07:32.919" v="48" actId="478"/>
          <ac:picMkLst>
            <pc:docMk/>
            <pc:sldMk cId="1998075012" sldId="256"/>
            <ac:picMk id="1030" creationId="{5BA14C8C-4403-4A96-8532-C24CDDAD66F3}"/>
          </ac:picMkLst>
        </pc:picChg>
        <pc:picChg chg="add mod">
          <ac:chgData name="Hartman, Rosemary@DWR" userId="984f44d5-4180-46ad-9b77-e367b17d9727" providerId="ADAL" clId="{7E522E65-F71A-4F09-AC9A-53AFEE33F0D4}" dt="2019-08-12T22:30:59.070" v="783" actId="1076"/>
          <ac:picMkLst>
            <pc:docMk/>
            <pc:sldMk cId="1998075012" sldId="256"/>
            <ac:picMk id="2050" creationId="{03A51036-EC6F-4390-BEE7-5000D94BB401}"/>
          </ac:picMkLst>
        </pc:picChg>
      </pc:sldChg>
      <pc:sldChg chg="delSp modSp">
        <pc:chgData name="Hartman, Rosemary@DWR" userId="984f44d5-4180-46ad-9b77-e367b17d9727" providerId="ADAL" clId="{7E522E65-F71A-4F09-AC9A-53AFEE33F0D4}" dt="2019-08-12T22:39:39.980" v="1073" actId="14100"/>
        <pc:sldMkLst>
          <pc:docMk/>
          <pc:sldMk cId="3446673479" sldId="258"/>
        </pc:sldMkLst>
        <pc:spChg chg="mod">
          <ac:chgData name="Hartman, Rosemary@DWR" userId="984f44d5-4180-46ad-9b77-e367b17d9727" providerId="ADAL" clId="{7E522E65-F71A-4F09-AC9A-53AFEE33F0D4}" dt="2019-08-12T22:39:21.423" v="1063" actId="1076"/>
          <ac:spMkLst>
            <pc:docMk/>
            <pc:sldMk cId="3446673479" sldId="258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7E522E65-F71A-4F09-AC9A-53AFEE33F0D4}" dt="2019-08-12T22:39:33.557" v="1068" actId="1076"/>
          <ac:spMkLst>
            <pc:docMk/>
            <pc:sldMk cId="3446673479" sldId="258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7E522E65-F71A-4F09-AC9A-53AFEE33F0D4}" dt="2019-08-12T22:39:36.381" v="1070" actId="1076"/>
          <ac:spMkLst>
            <pc:docMk/>
            <pc:sldMk cId="3446673479" sldId="258"/>
            <ac:spMk id="16" creationId="{63C8EE9F-93BA-4F38-BEFC-A2F7B1407FCC}"/>
          </ac:spMkLst>
        </pc:spChg>
        <pc:spChg chg="mod">
          <ac:chgData name="Hartman, Rosemary@DWR" userId="984f44d5-4180-46ad-9b77-e367b17d9727" providerId="ADAL" clId="{7E522E65-F71A-4F09-AC9A-53AFEE33F0D4}" dt="2019-08-12T22:38:58.404" v="1053" actId="1076"/>
          <ac:spMkLst>
            <pc:docMk/>
            <pc:sldMk cId="3446673479" sldId="258"/>
            <ac:spMk id="27" creationId="{6B6FD0B5-ACDE-40AF-80D2-66CE23108704}"/>
          </ac:spMkLst>
        </pc:spChg>
        <pc:spChg chg="mod">
          <ac:chgData name="Hartman, Rosemary@DWR" userId="984f44d5-4180-46ad-9b77-e367b17d9727" providerId="ADAL" clId="{7E522E65-F71A-4F09-AC9A-53AFEE33F0D4}" dt="2019-08-12T22:39:16.512" v="1061" actId="1076"/>
          <ac:spMkLst>
            <pc:docMk/>
            <pc:sldMk cId="3446673479" sldId="258"/>
            <ac:spMk id="30" creationId="{E9D81DDF-A5E3-4D1A-A2E7-24F7C2C066C2}"/>
          </ac:spMkLst>
        </pc:spChg>
        <pc:picChg chg="mod">
          <ac:chgData name="Hartman, Rosemary@DWR" userId="984f44d5-4180-46ad-9b77-e367b17d9727" providerId="ADAL" clId="{7E522E65-F71A-4F09-AC9A-53AFEE33F0D4}" dt="2019-08-12T22:39:34.573" v="1069" actId="1076"/>
          <ac:picMkLst>
            <pc:docMk/>
            <pc:sldMk cId="3446673479" sldId="258"/>
            <ac:picMk id="11" creationId="{6DBDE4A3-C006-4969-9FD6-C51C83486178}"/>
          </ac:picMkLst>
        </pc:picChg>
        <pc:picChg chg="mod">
          <ac:chgData name="Hartman, Rosemary@DWR" userId="984f44d5-4180-46ad-9b77-e367b17d9727" providerId="ADAL" clId="{7E522E65-F71A-4F09-AC9A-53AFEE33F0D4}" dt="2019-08-12T22:39:25.607" v="1066" actId="1076"/>
          <ac:picMkLst>
            <pc:docMk/>
            <pc:sldMk cId="3446673479" sldId="258"/>
            <ac:picMk id="22" creationId="{A41125F8-7F7A-48EF-BCC5-7B46BBE91E67}"/>
          </ac:picMkLst>
        </pc:picChg>
        <pc:picChg chg="mod">
          <ac:chgData name="Hartman, Rosemary@DWR" userId="984f44d5-4180-46ad-9b77-e367b17d9727" providerId="ADAL" clId="{7E522E65-F71A-4F09-AC9A-53AFEE33F0D4}" dt="2019-08-12T22:39:14.760" v="1060" actId="1076"/>
          <ac:picMkLst>
            <pc:docMk/>
            <pc:sldMk cId="3446673479" sldId="258"/>
            <ac:picMk id="29" creationId="{6C2E65D3-7543-4FFF-BA98-CCFD392C51A5}"/>
          </ac:picMkLst>
        </pc:picChg>
        <pc:picChg chg="del">
          <ac:chgData name="Hartman, Rosemary@DWR" userId="984f44d5-4180-46ad-9b77-e367b17d9727" providerId="ADAL" clId="{7E522E65-F71A-4F09-AC9A-53AFEE33F0D4}" dt="2019-08-12T22:38:18.734" v="1037" actId="478"/>
          <ac:picMkLst>
            <pc:docMk/>
            <pc:sldMk cId="3446673479" sldId="258"/>
            <ac:picMk id="2050" creationId="{94698186-787D-4124-B51A-46DCB6B43E48}"/>
          </ac:picMkLst>
        </pc:picChg>
        <pc:picChg chg="mod">
          <ac:chgData name="Hartman, Rosemary@DWR" userId="984f44d5-4180-46ad-9b77-e367b17d9727" providerId="ADAL" clId="{7E522E65-F71A-4F09-AC9A-53AFEE33F0D4}" dt="2019-08-12T22:39:39.980" v="1073" actId="14100"/>
          <ac:picMkLst>
            <pc:docMk/>
            <pc:sldMk cId="3446673479" sldId="258"/>
            <ac:picMk id="2054" creationId="{B57A2EEB-665E-4A43-8B48-AD322D5D2873}"/>
          </ac:picMkLst>
        </pc:picChg>
      </pc:sldChg>
      <pc:sldChg chg="delSp modSp">
        <pc:chgData name="Hartman, Rosemary@DWR" userId="984f44d5-4180-46ad-9b77-e367b17d9727" providerId="ADAL" clId="{7E522E65-F71A-4F09-AC9A-53AFEE33F0D4}" dt="2019-08-12T22:40:24.870" v="1088" actId="1076"/>
        <pc:sldMkLst>
          <pc:docMk/>
          <pc:sldMk cId="1878447923" sldId="261"/>
        </pc:sldMkLst>
        <pc:spChg chg="mod">
          <ac:chgData name="Hartman, Rosemary@DWR" userId="984f44d5-4180-46ad-9b77-e367b17d9727" providerId="ADAL" clId="{7E522E65-F71A-4F09-AC9A-53AFEE33F0D4}" dt="2019-08-12T22:37:51.074" v="1027" actId="1076"/>
          <ac:spMkLst>
            <pc:docMk/>
            <pc:sldMk cId="1878447923" sldId="261"/>
            <ac:spMk id="19" creationId="{54CE505A-4A8E-4E22-98C4-5193783E269F}"/>
          </ac:spMkLst>
        </pc:spChg>
        <pc:spChg chg="mod">
          <ac:chgData name="Hartman, Rosemary@DWR" userId="984f44d5-4180-46ad-9b77-e367b17d9727" providerId="ADAL" clId="{7E522E65-F71A-4F09-AC9A-53AFEE33F0D4}" dt="2019-08-12T22:38:07.585" v="1033" actId="1076"/>
          <ac:spMkLst>
            <pc:docMk/>
            <pc:sldMk cId="1878447923" sldId="261"/>
            <ac:spMk id="23" creationId="{54EFA8B2-D50B-4AEE-9B5D-E4F0DB3194F3}"/>
          </ac:spMkLst>
        </pc:spChg>
        <pc:spChg chg="mod">
          <ac:chgData name="Hartman, Rosemary@DWR" userId="984f44d5-4180-46ad-9b77-e367b17d9727" providerId="ADAL" clId="{7E522E65-F71A-4F09-AC9A-53AFEE33F0D4}" dt="2019-08-12T22:38:12.645" v="1036" actId="1076"/>
          <ac:spMkLst>
            <pc:docMk/>
            <pc:sldMk cId="1878447923" sldId="261"/>
            <ac:spMk id="24" creationId="{50F2D32D-3337-4F22-B0E9-B5262E535F4A}"/>
          </ac:spMkLst>
        </pc:spChg>
        <pc:spChg chg="mod">
          <ac:chgData name="Hartman, Rosemary@DWR" userId="984f44d5-4180-46ad-9b77-e367b17d9727" providerId="ADAL" clId="{7E522E65-F71A-4F09-AC9A-53AFEE33F0D4}" dt="2019-08-12T22:36:25.770" v="994" actId="1076"/>
          <ac:spMkLst>
            <pc:docMk/>
            <pc:sldMk cId="1878447923" sldId="261"/>
            <ac:spMk id="29" creationId="{0383639A-9E16-4CDB-9034-483BB6D65B3B}"/>
          </ac:spMkLst>
        </pc:spChg>
        <pc:picChg chg="mod">
          <ac:chgData name="Hartman, Rosemary@DWR" userId="984f44d5-4180-46ad-9b77-e367b17d9727" providerId="ADAL" clId="{7E522E65-F71A-4F09-AC9A-53AFEE33F0D4}" dt="2019-08-12T22:38:09.733" v="1034" actId="1076"/>
          <ac:picMkLst>
            <pc:docMk/>
            <pc:sldMk cId="1878447923" sldId="261"/>
            <ac:picMk id="5" creationId="{EE48CB98-2FD9-425A-B92D-0C98A0E08021}"/>
          </ac:picMkLst>
        </pc:picChg>
        <pc:picChg chg="mod">
          <ac:chgData name="Hartman, Rosemary@DWR" userId="984f44d5-4180-46ad-9b77-e367b17d9727" providerId="ADAL" clId="{7E522E65-F71A-4F09-AC9A-53AFEE33F0D4}" dt="2019-08-12T22:37:33.318" v="1020" actId="1076"/>
          <ac:picMkLst>
            <pc:docMk/>
            <pc:sldMk cId="1878447923" sldId="261"/>
            <ac:picMk id="6" creationId="{C555A86A-0D81-46D6-8623-FD210A24B6D8}"/>
          </ac:picMkLst>
        </pc:picChg>
        <pc:picChg chg="mod">
          <ac:chgData name="Hartman, Rosemary@DWR" userId="984f44d5-4180-46ad-9b77-e367b17d9727" providerId="ADAL" clId="{7E522E65-F71A-4F09-AC9A-53AFEE33F0D4}" dt="2019-08-12T22:38:05.839" v="1032" actId="1076"/>
          <ac:picMkLst>
            <pc:docMk/>
            <pc:sldMk cId="1878447923" sldId="261"/>
            <ac:picMk id="7" creationId="{BCA2D0D8-A55F-4675-BE4E-79BEC07043E3}"/>
          </ac:picMkLst>
        </pc:picChg>
        <pc:picChg chg="mod">
          <ac:chgData name="Hartman, Rosemary@DWR" userId="984f44d5-4180-46ad-9b77-e367b17d9727" providerId="ADAL" clId="{7E522E65-F71A-4F09-AC9A-53AFEE33F0D4}" dt="2019-08-12T22:38:04.095" v="1031" actId="1076"/>
          <ac:picMkLst>
            <pc:docMk/>
            <pc:sldMk cId="1878447923" sldId="261"/>
            <ac:picMk id="8" creationId="{05AC1AB4-996D-4982-B5B9-42BF4CA3C1E9}"/>
          </ac:picMkLst>
        </pc:picChg>
        <pc:picChg chg="mod">
          <ac:chgData name="Hartman, Rosemary@DWR" userId="984f44d5-4180-46ad-9b77-e367b17d9727" providerId="ADAL" clId="{7E522E65-F71A-4F09-AC9A-53AFEE33F0D4}" dt="2019-08-12T22:38:10.773" v="1035" actId="1076"/>
          <ac:picMkLst>
            <pc:docMk/>
            <pc:sldMk cId="1878447923" sldId="261"/>
            <ac:picMk id="20" creationId="{F0C3C5FD-1102-46FB-B83A-55DC7325714E}"/>
          </ac:picMkLst>
        </pc:picChg>
        <pc:picChg chg="mod">
          <ac:chgData name="Hartman, Rosemary@DWR" userId="984f44d5-4180-46ad-9b77-e367b17d9727" providerId="ADAL" clId="{7E522E65-F71A-4F09-AC9A-53AFEE33F0D4}" dt="2019-08-12T22:37:52.145" v="1028" actId="1076"/>
          <ac:picMkLst>
            <pc:docMk/>
            <pc:sldMk cId="1878447923" sldId="261"/>
            <ac:picMk id="21" creationId="{B745B46A-22FF-4791-8E33-E4297FB3A576}"/>
          </ac:picMkLst>
        </pc:picChg>
        <pc:picChg chg="del">
          <ac:chgData name="Hartman, Rosemary@DWR" userId="984f44d5-4180-46ad-9b77-e367b17d9727" providerId="ADAL" clId="{7E522E65-F71A-4F09-AC9A-53AFEE33F0D4}" dt="2019-08-12T22:36:01.863" v="986" actId="478"/>
          <ac:picMkLst>
            <pc:docMk/>
            <pc:sldMk cId="1878447923" sldId="261"/>
            <ac:picMk id="1028" creationId="{E1626337-1599-452B-BBA8-FCDA25188411}"/>
          </ac:picMkLst>
        </pc:picChg>
        <pc:picChg chg="mod">
          <ac:chgData name="Hartman, Rosemary@DWR" userId="984f44d5-4180-46ad-9b77-e367b17d9727" providerId="ADAL" clId="{7E522E65-F71A-4F09-AC9A-53AFEE33F0D4}" dt="2019-08-12T22:40:24.870" v="1088" actId="1076"/>
          <ac:picMkLst>
            <pc:docMk/>
            <pc:sldMk cId="1878447923" sldId="261"/>
            <ac:picMk id="4102" creationId="{F4402C12-81E0-4AD2-91A5-255839571030}"/>
          </ac:picMkLst>
        </pc:picChg>
      </pc:sldChg>
      <pc:sldChg chg="addSp delSp modSp">
        <pc:chgData name="Hartman, Rosemary@DWR" userId="984f44d5-4180-46ad-9b77-e367b17d9727" providerId="ADAL" clId="{7E522E65-F71A-4F09-AC9A-53AFEE33F0D4}" dt="2019-08-12T22:40:30.491" v="1089"/>
        <pc:sldMkLst>
          <pc:docMk/>
          <pc:sldMk cId="1807112460" sldId="262"/>
        </pc:sldMkLst>
        <pc:spChg chg="mod">
          <ac:chgData name="Hartman, Rosemary@DWR" userId="984f44d5-4180-46ad-9b77-e367b17d9727" providerId="ADAL" clId="{7E522E65-F71A-4F09-AC9A-53AFEE33F0D4}" dt="2019-08-12T22:40:11.546" v="1085" actId="1076"/>
          <ac:spMkLst>
            <pc:docMk/>
            <pc:sldMk cId="1807112460" sldId="262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7E522E65-F71A-4F09-AC9A-53AFEE33F0D4}" dt="2019-08-12T22:40:09.641" v="1084" actId="1076"/>
          <ac:spMkLst>
            <pc:docMk/>
            <pc:sldMk cId="1807112460" sldId="262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7E522E65-F71A-4F09-AC9A-53AFEE33F0D4}" dt="2019-08-12T22:40:06.345" v="1082" actId="1076"/>
          <ac:spMkLst>
            <pc:docMk/>
            <pc:sldMk cId="1807112460" sldId="262"/>
            <ac:spMk id="16" creationId="{63C8EE9F-93BA-4F38-BEFC-A2F7B1407FCC}"/>
          </ac:spMkLst>
        </pc:spChg>
        <pc:spChg chg="mod">
          <ac:chgData name="Hartman, Rosemary@DWR" userId="984f44d5-4180-46ad-9b77-e367b17d9727" providerId="ADAL" clId="{7E522E65-F71A-4F09-AC9A-53AFEE33F0D4}" dt="2019-08-12T22:40:00.522" v="1079" actId="1076"/>
          <ac:spMkLst>
            <pc:docMk/>
            <pc:sldMk cId="1807112460" sldId="262"/>
            <ac:spMk id="27" creationId="{6B6FD0B5-ACDE-40AF-80D2-66CE23108704}"/>
          </ac:spMkLst>
        </pc:spChg>
        <pc:picChg chg="mod">
          <ac:chgData name="Hartman, Rosemary@DWR" userId="984f44d5-4180-46ad-9b77-e367b17d9727" providerId="ADAL" clId="{7E522E65-F71A-4F09-AC9A-53AFEE33F0D4}" dt="2019-08-12T22:40:13.185" v="1086" actId="1076"/>
          <ac:picMkLst>
            <pc:docMk/>
            <pc:sldMk cId="1807112460" sldId="262"/>
            <ac:picMk id="5" creationId="{BC3948FE-469C-4BD6-8F75-E65FD3B739E6}"/>
          </ac:picMkLst>
        </pc:picChg>
        <pc:picChg chg="mod">
          <ac:chgData name="Hartman, Rosemary@DWR" userId="984f44d5-4180-46ad-9b77-e367b17d9727" providerId="ADAL" clId="{7E522E65-F71A-4F09-AC9A-53AFEE33F0D4}" dt="2019-08-12T22:39:59.001" v="1078" actId="1076"/>
          <ac:picMkLst>
            <pc:docMk/>
            <pc:sldMk cId="1807112460" sldId="262"/>
            <ac:picMk id="7" creationId="{D325C26A-5E16-4A76-A09C-92D2B092B05C}"/>
          </ac:picMkLst>
        </pc:picChg>
        <pc:picChg chg="mod">
          <ac:chgData name="Hartman, Rosemary@DWR" userId="984f44d5-4180-46ad-9b77-e367b17d9727" providerId="ADAL" clId="{7E522E65-F71A-4F09-AC9A-53AFEE33F0D4}" dt="2019-08-12T22:40:07.897" v="1083" actId="1076"/>
          <ac:picMkLst>
            <pc:docMk/>
            <pc:sldMk cId="1807112460" sldId="262"/>
            <ac:picMk id="11" creationId="{6DBDE4A3-C006-4969-9FD6-C51C83486178}"/>
          </ac:picMkLst>
        </pc:picChg>
        <pc:picChg chg="add">
          <ac:chgData name="Hartman, Rosemary@DWR" userId="984f44d5-4180-46ad-9b77-e367b17d9727" providerId="ADAL" clId="{7E522E65-F71A-4F09-AC9A-53AFEE33F0D4}" dt="2019-08-12T22:40:30.491" v="1089"/>
          <ac:picMkLst>
            <pc:docMk/>
            <pc:sldMk cId="1807112460" sldId="262"/>
            <ac:picMk id="17" creationId="{22180AE6-3D03-41FF-B46B-C325C86EE8F6}"/>
          </ac:picMkLst>
        </pc:picChg>
        <pc:picChg chg="del">
          <ac:chgData name="Hartman, Rosemary@DWR" userId="984f44d5-4180-46ad-9b77-e367b17d9727" providerId="ADAL" clId="{7E522E65-F71A-4F09-AC9A-53AFEE33F0D4}" dt="2019-08-12T22:39:47.444" v="1074" actId="478"/>
          <ac:picMkLst>
            <pc:docMk/>
            <pc:sldMk cId="1807112460" sldId="262"/>
            <ac:picMk id="1026" creationId="{762CCDF7-9E73-4E7E-BDE5-5B7EDBE76424}"/>
          </ac:picMkLst>
        </pc:picChg>
        <pc:picChg chg="mod">
          <ac:chgData name="Hartman, Rosemary@DWR" userId="984f44d5-4180-46ad-9b77-e367b17d9727" providerId="ADAL" clId="{7E522E65-F71A-4F09-AC9A-53AFEE33F0D4}" dt="2019-08-12T22:40:04.097" v="1081" actId="1076"/>
          <ac:picMkLst>
            <pc:docMk/>
            <pc:sldMk cId="1807112460" sldId="262"/>
            <ac:picMk id="1028" creationId="{792C68DE-C47E-4F94-84DA-C24C1587F402}"/>
          </ac:picMkLst>
        </pc:picChg>
        <pc:picChg chg="del">
          <ac:chgData name="Hartman, Rosemary@DWR" userId="984f44d5-4180-46ad-9b77-e367b17d9727" providerId="ADAL" clId="{7E522E65-F71A-4F09-AC9A-53AFEE33F0D4}" dt="2019-08-12T22:39:52.610" v="1076" actId="478"/>
          <ac:picMkLst>
            <pc:docMk/>
            <pc:sldMk cId="1807112460" sldId="262"/>
            <ac:picMk id="3074" creationId="{720F67AD-34B1-4345-9B2C-92C0FB2F2A21}"/>
          </ac:picMkLst>
        </pc:picChg>
        <pc:picChg chg="mod">
          <ac:chgData name="Hartman, Rosemary@DWR" userId="984f44d5-4180-46ad-9b77-e367b17d9727" providerId="ADAL" clId="{7E522E65-F71A-4F09-AC9A-53AFEE33F0D4}" dt="2019-08-12T22:40:02.913" v="1080" actId="1076"/>
          <ac:picMkLst>
            <pc:docMk/>
            <pc:sldMk cId="1807112460" sldId="262"/>
            <ac:picMk id="3076" creationId="{EB9DF769-FE0C-4F26-8931-14D2CD5766F9}"/>
          </ac:picMkLst>
        </pc:picChg>
      </pc:sldChg>
      <pc:sldChg chg="del">
        <pc:chgData name="Hartman, Rosemary@DWR" userId="984f44d5-4180-46ad-9b77-e367b17d9727" providerId="ADAL" clId="{7E522E65-F71A-4F09-AC9A-53AFEE33F0D4}" dt="2019-08-12T22:35:53.023" v="984" actId="2696"/>
        <pc:sldMkLst>
          <pc:docMk/>
          <pc:sldMk cId="4033972606" sldId="263"/>
        </pc:sldMkLst>
      </pc:sldChg>
      <pc:sldChg chg="delSp del">
        <pc:chgData name="Hartman, Rosemary@DWR" userId="984f44d5-4180-46ad-9b77-e367b17d9727" providerId="ADAL" clId="{7E522E65-F71A-4F09-AC9A-53AFEE33F0D4}" dt="2019-08-12T22:35:55.037" v="985" actId="2696"/>
        <pc:sldMkLst>
          <pc:docMk/>
          <pc:sldMk cId="3823542213" sldId="264"/>
        </pc:sldMkLst>
        <pc:picChg chg="del">
          <ac:chgData name="Hartman, Rosemary@DWR" userId="984f44d5-4180-46ad-9b77-e367b17d9727" providerId="ADAL" clId="{7E522E65-F71A-4F09-AC9A-53AFEE33F0D4}" dt="2019-08-12T22:28:29.727" v="762" actId="478"/>
          <ac:picMkLst>
            <pc:docMk/>
            <pc:sldMk cId="3823542213" sldId="264"/>
            <ac:picMk id="21" creationId="{A45C4FB9-F14E-48E2-83CC-2671EAC50506}"/>
          </ac:picMkLst>
        </pc:picChg>
      </pc:sldChg>
      <pc:sldChg chg="add del">
        <pc:chgData name="Hartman, Rosemary@DWR" userId="984f44d5-4180-46ad-9b77-e367b17d9727" providerId="ADAL" clId="{7E522E65-F71A-4F09-AC9A-53AFEE33F0D4}" dt="2019-08-12T22:35:51.167" v="983" actId="2696"/>
        <pc:sldMkLst>
          <pc:docMk/>
          <pc:sldMk cId="4014977445" sldId="265"/>
        </pc:sldMkLst>
      </pc:sldChg>
      <pc:sldChg chg="add del">
        <pc:chgData name="Hartman, Rosemary@DWR" userId="984f44d5-4180-46ad-9b77-e367b17d9727" providerId="ADAL" clId="{7E522E65-F71A-4F09-AC9A-53AFEE33F0D4}" dt="2019-08-12T22:27:18.857" v="614" actId="2696"/>
        <pc:sldMkLst>
          <pc:docMk/>
          <pc:sldMk cId="1472899840" sldId="266"/>
        </pc:sldMkLst>
      </pc:sldChg>
      <pc:sldChg chg="addSp delSp modSp add">
        <pc:chgData name="Hartman, Rosemary@DWR" userId="984f44d5-4180-46ad-9b77-e367b17d9727" providerId="ADAL" clId="{7E522E65-F71A-4F09-AC9A-53AFEE33F0D4}" dt="2019-08-12T22:31:46.030" v="786" actId="1076"/>
        <pc:sldMkLst>
          <pc:docMk/>
          <pc:sldMk cId="3799405555" sldId="267"/>
        </pc:sldMkLst>
        <pc:spChg chg="mod">
          <ac:chgData name="Hartman, Rosemary@DWR" userId="984f44d5-4180-46ad-9b77-e367b17d9727" providerId="ADAL" clId="{7E522E65-F71A-4F09-AC9A-53AFEE33F0D4}" dt="2019-08-12T22:25:06.647" v="301" actId="20577"/>
          <ac:spMkLst>
            <pc:docMk/>
            <pc:sldMk cId="3799405555" sldId="267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7E522E65-F71A-4F09-AC9A-53AFEE33F0D4}" dt="2019-08-12T22:25:56.047" v="468" actId="20577"/>
          <ac:spMkLst>
            <pc:docMk/>
            <pc:sldMk cId="3799405555" sldId="267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7E522E65-F71A-4F09-AC9A-53AFEE33F0D4}" dt="2019-08-12T22:26:14.631" v="493" actId="20577"/>
          <ac:spMkLst>
            <pc:docMk/>
            <pc:sldMk cId="3799405555" sldId="267"/>
            <ac:spMk id="27" creationId="{C362F15E-9505-41C4-9AD7-10CF4E211EE9}"/>
          </ac:spMkLst>
        </pc:spChg>
        <pc:spChg chg="mod">
          <ac:chgData name="Hartman, Rosemary@DWR" userId="984f44d5-4180-46ad-9b77-e367b17d9727" providerId="ADAL" clId="{7E522E65-F71A-4F09-AC9A-53AFEE33F0D4}" dt="2019-08-12T22:26:29.016" v="560" actId="20577"/>
          <ac:spMkLst>
            <pc:docMk/>
            <pc:sldMk cId="3799405555" sldId="267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7E522E65-F71A-4F09-AC9A-53AFEE33F0D4}" dt="2019-08-12T22:26:36.831" v="594" actId="20577"/>
          <ac:spMkLst>
            <pc:docMk/>
            <pc:sldMk cId="3799405555" sldId="267"/>
            <ac:spMk id="30" creationId="{FDEC11B6-765A-42ED-824D-C20E8E4BE111}"/>
          </ac:spMkLst>
        </pc:spChg>
        <pc:picChg chg="del">
          <ac:chgData name="Hartman, Rosemary@DWR" userId="984f44d5-4180-46ad-9b77-e367b17d9727" providerId="ADAL" clId="{7E522E65-F71A-4F09-AC9A-53AFEE33F0D4}" dt="2019-08-12T22:25:58.695" v="469" actId="478"/>
          <ac:picMkLst>
            <pc:docMk/>
            <pc:sldMk cId="3799405555" sldId="267"/>
            <ac:picMk id="9" creationId="{0BC15269-6469-44A8-82D3-A3CA7FD1BE82}"/>
          </ac:picMkLst>
        </pc:picChg>
        <pc:picChg chg="add mod">
          <ac:chgData name="Hartman, Rosemary@DWR" userId="984f44d5-4180-46ad-9b77-e367b17d9727" providerId="ADAL" clId="{7E522E65-F71A-4F09-AC9A-53AFEE33F0D4}" dt="2019-08-12T22:31:46.030" v="786" actId="1076"/>
          <ac:picMkLst>
            <pc:docMk/>
            <pc:sldMk cId="3799405555" sldId="267"/>
            <ac:picMk id="3074" creationId="{87499AFB-8A70-4377-8C3F-4C9237F26655}"/>
          </ac:picMkLst>
        </pc:picChg>
      </pc:sldChg>
      <pc:sldChg chg="addSp delSp modSp add">
        <pc:chgData name="Hartman, Rosemary@DWR" userId="984f44d5-4180-46ad-9b77-e367b17d9727" providerId="ADAL" clId="{7E522E65-F71A-4F09-AC9A-53AFEE33F0D4}" dt="2019-08-12T22:32:14.261" v="807" actId="20577"/>
        <pc:sldMkLst>
          <pc:docMk/>
          <pc:sldMk cId="1183554688" sldId="268"/>
        </pc:sldMkLst>
        <pc:spChg chg="mod">
          <ac:chgData name="Hartman, Rosemary@DWR" userId="984f44d5-4180-46ad-9b77-e367b17d9727" providerId="ADAL" clId="{7E522E65-F71A-4F09-AC9A-53AFEE33F0D4}" dt="2019-08-12T22:26:51.032" v="606" actId="20577"/>
          <ac:spMkLst>
            <pc:docMk/>
            <pc:sldMk cId="1183554688" sldId="268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7E522E65-F71A-4F09-AC9A-53AFEE33F0D4}" dt="2019-08-12T22:32:14.261" v="807" actId="20577"/>
          <ac:spMkLst>
            <pc:docMk/>
            <pc:sldMk cId="1183554688" sldId="268"/>
            <ac:spMk id="12" creationId="{1124ED31-A3D5-4EF4-8D93-E5DFB1F6188B}"/>
          </ac:spMkLst>
        </pc:spChg>
        <pc:spChg chg="mod">
          <ac:chgData name="Hartman, Rosemary@DWR" userId="984f44d5-4180-46ad-9b77-e367b17d9727" providerId="ADAL" clId="{7E522E65-F71A-4F09-AC9A-53AFEE33F0D4}" dt="2019-08-12T22:29:14.103" v="775" actId="20577"/>
          <ac:spMkLst>
            <pc:docMk/>
            <pc:sldMk cId="1183554688" sldId="268"/>
            <ac:spMk id="27" creationId="{C362F15E-9505-41C4-9AD7-10CF4E211EE9}"/>
          </ac:spMkLst>
        </pc:spChg>
        <pc:spChg chg="mod">
          <ac:chgData name="Hartman, Rosemary@DWR" userId="984f44d5-4180-46ad-9b77-e367b17d9727" providerId="ADAL" clId="{7E522E65-F71A-4F09-AC9A-53AFEE33F0D4}" dt="2019-08-12T22:28:03.448" v="761" actId="20577"/>
          <ac:spMkLst>
            <pc:docMk/>
            <pc:sldMk cId="1183554688" sldId="268"/>
            <ac:spMk id="30" creationId="{FDEC11B6-765A-42ED-824D-C20E8E4BE111}"/>
          </ac:spMkLst>
        </pc:spChg>
        <pc:picChg chg="del">
          <ac:chgData name="Hartman, Rosemary@DWR" userId="984f44d5-4180-46ad-9b77-e367b17d9727" providerId="ADAL" clId="{7E522E65-F71A-4F09-AC9A-53AFEE33F0D4}" dt="2019-08-12T22:27:08.127" v="609" actId="478"/>
          <ac:picMkLst>
            <pc:docMk/>
            <pc:sldMk cId="1183554688" sldId="268"/>
            <ac:picMk id="5" creationId="{AE4D8ACB-C9EB-4888-B0D0-835FFE3AD61A}"/>
          </ac:picMkLst>
        </pc:picChg>
        <pc:picChg chg="add mod">
          <ac:chgData name="Hartman, Rosemary@DWR" userId="984f44d5-4180-46ad-9b77-e367b17d9727" providerId="ADAL" clId="{7E522E65-F71A-4F09-AC9A-53AFEE33F0D4}" dt="2019-08-12T22:28:43.437" v="768" actId="1076"/>
          <ac:picMkLst>
            <pc:docMk/>
            <pc:sldMk cId="1183554688" sldId="268"/>
            <ac:picMk id="6" creationId="{BE94AB0D-16F7-44FA-B599-581BCCED7CAE}"/>
          </ac:picMkLst>
        </pc:picChg>
        <pc:picChg chg="del">
          <ac:chgData name="Hartman, Rosemary@DWR" userId="984f44d5-4180-46ad-9b77-e367b17d9727" providerId="ADAL" clId="{7E522E65-F71A-4F09-AC9A-53AFEE33F0D4}" dt="2019-08-12T22:27:15.534" v="613" actId="478"/>
          <ac:picMkLst>
            <pc:docMk/>
            <pc:sldMk cId="1183554688" sldId="268"/>
            <ac:picMk id="11" creationId="{F7CFA67D-0BFE-48C5-977D-6CB49AED50CF}"/>
          </ac:picMkLst>
        </pc:picChg>
        <pc:picChg chg="add mod">
          <ac:chgData name="Hartman, Rosemary@DWR" userId="984f44d5-4180-46ad-9b77-e367b17d9727" providerId="ADAL" clId="{7E522E65-F71A-4F09-AC9A-53AFEE33F0D4}" dt="2019-08-12T22:27:13.406" v="612" actId="1076"/>
          <ac:picMkLst>
            <pc:docMk/>
            <pc:sldMk cId="1183554688" sldId="268"/>
            <ac:picMk id="21" creationId="{7FFC7FC5-CFA3-4CAD-A4ED-8B08346B9850}"/>
          </ac:picMkLst>
        </pc:picChg>
        <pc:picChg chg="del">
          <ac:chgData name="Hartman, Rosemary@DWR" userId="984f44d5-4180-46ad-9b77-e367b17d9727" providerId="ADAL" clId="{7E522E65-F71A-4F09-AC9A-53AFEE33F0D4}" dt="2019-08-12T22:27:27.617" v="616" actId="478"/>
          <ac:picMkLst>
            <pc:docMk/>
            <pc:sldMk cId="1183554688" sldId="268"/>
            <ac:picMk id="23" creationId="{EA72C4A2-C309-4891-9D47-83FF778F32A9}"/>
          </ac:picMkLst>
        </pc:picChg>
        <pc:picChg chg="add mod">
          <ac:chgData name="Hartman, Rosemary@DWR" userId="984f44d5-4180-46ad-9b77-e367b17d9727" providerId="ADAL" clId="{7E522E65-F71A-4F09-AC9A-53AFEE33F0D4}" dt="2019-08-12T22:27:11.566" v="611" actId="1076"/>
          <ac:picMkLst>
            <pc:docMk/>
            <pc:sldMk cId="1183554688" sldId="268"/>
            <ac:picMk id="26" creationId="{E79E26DE-F036-4E21-96C0-5286945AC86C}"/>
          </ac:picMkLst>
        </pc:picChg>
        <pc:picChg chg="add mod">
          <ac:chgData name="Hartman, Rosemary@DWR" userId="984f44d5-4180-46ad-9b77-e367b17d9727" providerId="ADAL" clId="{7E522E65-F71A-4F09-AC9A-53AFEE33F0D4}" dt="2019-08-12T22:27:30.414" v="617" actId="1076"/>
          <ac:picMkLst>
            <pc:docMk/>
            <pc:sldMk cId="1183554688" sldId="268"/>
            <ac:picMk id="29" creationId="{60B90478-DE71-4139-B516-C30803A102DF}"/>
          </ac:picMkLst>
        </pc:picChg>
        <pc:picChg chg="add mod">
          <ac:chgData name="Hartman, Rosemary@DWR" userId="984f44d5-4180-46ad-9b77-e367b17d9727" providerId="ADAL" clId="{7E522E65-F71A-4F09-AC9A-53AFEE33F0D4}" dt="2019-08-12T22:29:09.950" v="773" actId="1076"/>
          <ac:picMkLst>
            <pc:docMk/>
            <pc:sldMk cId="1183554688" sldId="268"/>
            <ac:picMk id="1026" creationId="{DA0D757F-BDBD-48AA-AE59-F768561BA8EB}"/>
          </ac:picMkLst>
        </pc:picChg>
      </pc:sldChg>
      <pc:sldChg chg="addSp delSp modSp add">
        <pc:chgData name="Hartman, Rosemary@DWR" userId="984f44d5-4180-46ad-9b77-e367b17d9727" providerId="ADAL" clId="{7E522E65-F71A-4F09-AC9A-53AFEE33F0D4}" dt="2019-08-12T22:35:42.411" v="982" actId="1076"/>
        <pc:sldMkLst>
          <pc:docMk/>
          <pc:sldMk cId="2936359453" sldId="269"/>
        </pc:sldMkLst>
        <pc:spChg chg="mod">
          <ac:chgData name="Hartman, Rosemary@DWR" userId="984f44d5-4180-46ad-9b77-e367b17d9727" providerId="ADAL" clId="{7E522E65-F71A-4F09-AC9A-53AFEE33F0D4}" dt="2019-08-12T22:32:07.217" v="805" actId="20577"/>
          <ac:spMkLst>
            <pc:docMk/>
            <pc:sldMk cId="2936359453" sldId="269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7E522E65-F71A-4F09-AC9A-53AFEE33F0D4}" dt="2019-08-12T22:32:57.558" v="848" actId="20577"/>
          <ac:spMkLst>
            <pc:docMk/>
            <pc:sldMk cId="2936359453" sldId="269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7E522E65-F71A-4F09-AC9A-53AFEE33F0D4}" dt="2019-08-12T22:32:10.793" v="806" actId="20577"/>
          <ac:spMkLst>
            <pc:docMk/>
            <pc:sldMk cId="2936359453" sldId="269"/>
            <ac:spMk id="12" creationId="{1124ED31-A3D5-4EF4-8D93-E5DFB1F6188B}"/>
          </ac:spMkLst>
        </pc:spChg>
        <pc:spChg chg="mod">
          <ac:chgData name="Hartman, Rosemary@DWR" userId="984f44d5-4180-46ad-9b77-e367b17d9727" providerId="ADAL" clId="{7E522E65-F71A-4F09-AC9A-53AFEE33F0D4}" dt="2019-08-12T22:34:33.411" v="971" actId="20577"/>
          <ac:spMkLst>
            <pc:docMk/>
            <pc:sldMk cId="2936359453" sldId="269"/>
            <ac:spMk id="27" creationId="{C362F15E-9505-41C4-9AD7-10CF4E211EE9}"/>
          </ac:spMkLst>
        </pc:spChg>
        <pc:spChg chg="mod">
          <ac:chgData name="Hartman, Rosemary@DWR" userId="984f44d5-4180-46ad-9b77-e367b17d9727" providerId="ADAL" clId="{7E522E65-F71A-4F09-AC9A-53AFEE33F0D4}" dt="2019-08-12T22:34:08.103" v="882" actId="20577"/>
          <ac:spMkLst>
            <pc:docMk/>
            <pc:sldMk cId="2936359453" sldId="269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7E522E65-F71A-4F09-AC9A-53AFEE33F0D4}" dt="2019-08-12T22:34:15.855" v="901" actId="20577"/>
          <ac:spMkLst>
            <pc:docMk/>
            <pc:sldMk cId="2936359453" sldId="269"/>
            <ac:spMk id="30" creationId="{FDEC11B6-765A-42ED-824D-C20E8E4BE111}"/>
          </ac:spMkLst>
        </pc:spChg>
        <pc:picChg chg="add mod">
          <ac:chgData name="Hartman, Rosemary@DWR" userId="984f44d5-4180-46ad-9b77-e367b17d9727" providerId="ADAL" clId="{7E522E65-F71A-4F09-AC9A-53AFEE33F0D4}" dt="2019-08-12T22:33:28.015" v="852" actId="1076"/>
          <ac:picMkLst>
            <pc:docMk/>
            <pc:sldMk cId="2936359453" sldId="269"/>
            <ac:picMk id="5" creationId="{03BCAE11-3F75-48B2-9073-0FA647E363C2}"/>
          </ac:picMkLst>
        </pc:picChg>
        <pc:picChg chg="del">
          <ac:chgData name="Hartman, Rosemary@DWR" userId="984f44d5-4180-46ad-9b77-e367b17d9727" providerId="ADAL" clId="{7E522E65-F71A-4F09-AC9A-53AFEE33F0D4}" dt="2019-08-12T22:33:22.783" v="849" actId="478"/>
          <ac:picMkLst>
            <pc:docMk/>
            <pc:sldMk cId="2936359453" sldId="269"/>
            <ac:picMk id="6" creationId="{BE94AB0D-16F7-44FA-B599-581BCCED7CAE}"/>
          </ac:picMkLst>
        </pc:picChg>
        <pc:picChg chg="add mod">
          <ac:chgData name="Hartman, Rosemary@DWR" userId="984f44d5-4180-46ad-9b77-e367b17d9727" providerId="ADAL" clId="{7E522E65-F71A-4F09-AC9A-53AFEE33F0D4}" dt="2019-08-12T22:33:56.958" v="857" actId="1076"/>
          <ac:picMkLst>
            <pc:docMk/>
            <pc:sldMk cId="2936359453" sldId="269"/>
            <ac:picMk id="7" creationId="{ABAAF0CC-84D8-4B8F-9F4F-7C71B32BED66}"/>
          </ac:picMkLst>
        </pc:picChg>
        <pc:picChg chg="add mod">
          <ac:chgData name="Hartman, Rosemary@DWR" userId="984f44d5-4180-46ad-9b77-e367b17d9727" providerId="ADAL" clId="{7E522E65-F71A-4F09-AC9A-53AFEE33F0D4}" dt="2019-08-12T22:34:55.286" v="974" actId="1076"/>
          <ac:picMkLst>
            <pc:docMk/>
            <pc:sldMk cId="2936359453" sldId="269"/>
            <ac:picMk id="8" creationId="{465F2845-A58A-4ABE-B3B8-720675C605C6}"/>
          </ac:picMkLst>
        </pc:picChg>
        <pc:picChg chg="add mod">
          <ac:chgData name="Hartman, Rosemary@DWR" userId="984f44d5-4180-46ad-9b77-e367b17d9727" providerId="ADAL" clId="{7E522E65-F71A-4F09-AC9A-53AFEE33F0D4}" dt="2019-08-12T22:35:21.536" v="979" actId="1076"/>
          <ac:picMkLst>
            <pc:docMk/>
            <pc:sldMk cId="2936359453" sldId="269"/>
            <ac:picMk id="9" creationId="{30E2C86D-4B47-453E-864E-C2417717A57B}"/>
          </ac:picMkLst>
        </pc:picChg>
        <pc:picChg chg="add mod">
          <ac:chgData name="Hartman, Rosemary@DWR" userId="984f44d5-4180-46ad-9b77-e367b17d9727" providerId="ADAL" clId="{7E522E65-F71A-4F09-AC9A-53AFEE33F0D4}" dt="2019-08-12T22:35:42.411" v="982" actId="1076"/>
          <ac:picMkLst>
            <pc:docMk/>
            <pc:sldMk cId="2936359453" sldId="269"/>
            <ac:picMk id="11" creationId="{0E63D3CB-7BA9-421F-986F-90B00A28ECFC}"/>
          </ac:picMkLst>
        </pc:picChg>
        <pc:picChg chg="del mod">
          <ac:chgData name="Hartman, Rosemary@DWR" userId="984f44d5-4180-46ad-9b77-e367b17d9727" providerId="ADAL" clId="{7E522E65-F71A-4F09-AC9A-53AFEE33F0D4}" dt="2019-08-12T22:32:47.822" v="816" actId="478"/>
          <ac:picMkLst>
            <pc:docMk/>
            <pc:sldMk cId="2936359453" sldId="269"/>
            <ac:picMk id="21" creationId="{7FFC7FC5-CFA3-4CAD-A4ED-8B08346B9850}"/>
          </ac:picMkLst>
        </pc:picChg>
        <pc:picChg chg="add mod">
          <ac:chgData name="Hartman, Rosemary@DWR" userId="984f44d5-4180-46ad-9b77-e367b17d9727" providerId="ADAL" clId="{7E522E65-F71A-4F09-AC9A-53AFEE33F0D4}" dt="2019-08-12T22:33:30.918" v="854" actId="14100"/>
          <ac:picMkLst>
            <pc:docMk/>
            <pc:sldMk cId="2936359453" sldId="269"/>
            <ac:picMk id="23" creationId="{5512F733-D7AB-4784-A878-E7FA3193E120}"/>
          </ac:picMkLst>
        </pc:picChg>
        <pc:picChg chg="del">
          <ac:chgData name="Hartman, Rosemary@DWR" userId="984f44d5-4180-46ad-9b77-e367b17d9727" providerId="ADAL" clId="{7E522E65-F71A-4F09-AC9A-53AFEE33F0D4}" dt="2019-08-12T22:32:32.336" v="809" actId="478"/>
          <ac:picMkLst>
            <pc:docMk/>
            <pc:sldMk cId="2936359453" sldId="269"/>
            <ac:picMk id="26" creationId="{E79E26DE-F036-4E21-96C0-5286945AC86C}"/>
          </ac:picMkLst>
        </pc:picChg>
        <pc:picChg chg="del">
          <ac:chgData name="Hartman, Rosemary@DWR" userId="984f44d5-4180-46ad-9b77-e367b17d9727" providerId="ADAL" clId="{7E522E65-F71A-4F09-AC9A-53AFEE33F0D4}" dt="2019-08-12T22:32:35.406" v="811" actId="478"/>
          <ac:picMkLst>
            <pc:docMk/>
            <pc:sldMk cId="2936359453" sldId="269"/>
            <ac:picMk id="29" creationId="{60B90478-DE71-4139-B516-C30803A102DF}"/>
          </ac:picMkLst>
        </pc:picChg>
        <pc:picChg chg="add mod">
          <ac:chgData name="Hartman, Rosemary@DWR" userId="984f44d5-4180-46ad-9b77-e367b17d9727" providerId="ADAL" clId="{7E522E65-F71A-4F09-AC9A-53AFEE33F0D4}" dt="2019-08-12T22:32:42.534" v="813" actId="1076"/>
          <ac:picMkLst>
            <pc:docMk/>
            <pc:sldMk cId="2936359453" sldId="269"/>
            <ac:picMk id="31" creationId="{94633830-B077-41CA-B982-15A792B9AAA5}"/>
          </ac:picMkLst>
        </pc:picChg>
        <pc:picChg chg="del">
          <ac:chgData name="Hartman, Rosemary@DWR" userId="984f44d5-4180-46ad-9b77-e367b17d9727" providerId="ADAL" clId="{7E522E65-F71A-4F09-AC9A-53AFEE33F0D4}" dt="2019-08-12T22:32:46.813" v="814" actId="478"/>
          <ac:picMkLst>
            <pc:docMk/>
            <pc:sldMk cId="2936359453" sldId="269"/>
            <ac:picMk id="1026" creationId="{DA0D757F-BDBD-48AA-AE59-F768561BA8E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4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9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4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5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4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01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0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gif"/><Relationship Id="rId7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gif"/><Relationship Id="rId7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9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emf"/><Relationship Id="rId7" Type="http://schemas.openxmlformats.org/officeDocument/2006/relationships/image" Target="../media/image2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3.gif"/><Relationship Id="rId4" Type="http://schemas.openxmlformats.org/officeDocument/2006/relationships/image" Target="../media/image21.emf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emf"/><Relationship Id="rId7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3617957" y="5446716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San Pablo Bay</a:t>
            </a:r>
          </a:p>
          <a:p>
            <a:endParaRPr lang="en-US" sz="1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578" y="636827"/>
            <a:ext cx="3456072" cy="823204"/>
          </a:xfrm>
        </p:spPr>
        <p:txBody>
          <a:bodyPr/>
          <a:lstStyle/>
          <a:p>
            <a:r>
              <a:rPr lang="en-US" dirty="0"/>
              <a:t>Secchi Depth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360" y="248629"/>
            <a:ext cx="4190944" cy="7221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Interagency Ecological Program Status &amp; Trends</a:t>
            </a:r>
          </a:p>
          <a:p>
            <a:r>
              <a:rPr lang="en-US" dirty="0"/>
              <a:t>2017-2018 Winter Season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B09AB-EB91-4657-9869-C54E8CE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208427"/>
            <a:ext cx="1955470" cy="1308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D8ACB-C9EB-4888-B0D0-835FFE3A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436" y="5775845"/>
            <a:ext cx="3335380" cy="2131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35449" y="2865210"/>
            <a:ext cx="30295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Organisms in this ecosystem are adapted to high turbidity conditions, and reductions in turbidity can have many negative ecological effects. Higher values for Secchi depth indicate lower turbidity.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Secchi depth is measured monthly by DWR’s Environmental monitoring program by dropping a black-and-white disk in the water until it disappears.</a:t>
            </a:r>
          </a:p>
          <a:p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4ED31-A3D5-4EF4-8D93-E5DFB1F6188B}"/>
              </a:ext>
            </a:extLst>
          </p:cNvPr>
          <p:cNvSpPr txBox="1"/>
          <p:nvPr/>
        </p:nvSpPr>
        <p:spPr>
          <a:xfrm>
            <a:off x="4066757" y="1487311"/>
            <a:ext cx="28585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Delta outflow is a major ecosystem driver and depends on natural hydrological variability and water management operations, including exports from the Delta and reservoir operations.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3971538" y="2378801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Suisun Bay</a:t>
            </a:r>
          </a:p>
          <a:p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732303" y="5403696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Delta</a:t>
            </a:r>
          </a:p>
          <a:p>
            <a:endParaRPr lang="en-US" sz="1400" b="1" dirty="0"/>
          </a:p>
        </p:txBody>
      </p:sp>
      <p:pic>
        <p:nvPicPr>
          <p:cNvPr id="22" name="Picture 6" descr="Bay map with regions">
            <a:extLst>
              <a:ext uri="{FF2B5EF4-FFF2-40B4-BE49-F238E27FC236}">
                <a16:creationId xmlns:a16="http://schemas.microsoft.com/office/drawing/2014/main" id="{C2D05E44-B31C-4272-8C8C-5EE6FABD2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b="50047"/>
          <a:stretch/>
        </p:blipFill>
        <p:spPr bwMode="auto">
          <a:xfrm>
            <a:off x="732303" y="1487311"/>
            <a:ext cx="2546976" cy="11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54D9575-281A-4BF0-90F6-B3B6716EB87B}"/>
              </a:ext>
            </a:extLst>
          </p:cNvPr>
          <p:cNvSpPr/>
          <p:nvPr/>
        </p:nvSpPr>
        <p:spPr>
          <a:xfrm>
            <a:off x="1005334" y="1860785"/>
            <a:ext cx="583659" cy="524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72C4A2-C309-4891-9D47-83FF778F3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421" y="2736831"/>
            <a:ext cx="3064632" cy="191904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889B1F2-4F2E-499C-8520-CCD63557B66D}"/>
              </a:ext>
            </a:extLst>
          </p:cNvPr>
          <p:cNvSpPr/>
          <p:nvPr/>
        </p:nvSpPr>
        <p:spPr>
          <a:xfrm>
            <a:off x="1674775" y="1736688"/>
            <a:ext cx="583659" cy="52465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A3B92B-7080-49DF-AE10-49387DA1230F}"/>
              </a:ext>
            </a:extLst>
          </p:cNvPr>
          <p:cNvSpPr/>
          <p:nvPr/>
        </p:nvSpPr>
        <p:spPr>
          <a:xfrm>
            <a:off x="2193120" y="1792771"/>
            <a:ext cx="583659" cy="5246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3774797" y="4851238"/>
            <a:ext cx="30295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Suisun bay is usually pretty </a:t>
            </a:r>
            <a:r>
              <a:rPr lang="en-US" sz="900" dirty="0" err="1"/>
              <a:t>murkey</a:t>
            </a:r>
            <a:r>
              <a:rPr lang="en-US" sz="900" dirty="0"/>
              <a:t>, meaning low </a:t>
            </a:r>
            <a:r>
              <a:rPr lang="en-US" sz="900" dirty="0" err="1"/>
              <a:t>secchi</a:t>
            </a:r>
            <a:r>
              <a:rPr lang="en-US" sz="900" dirty="0"/>
              <a:t> depth. </a:t>
            </a:r>
          </a:p>
          <a:p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253911" y="8171660"/>
            <a:ext cx="302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The Delta has been getting clearer over time</a:t>
            </a:r>
          </a:p>
          <a:p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FA67D-0BFE-48C5-977D-6CB49AED5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08" y="5708326"/>
            <a:ext cx="3388838" cy="21985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3774797" y="8170586"/>
            <a:ext cx="302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San Pablo bay is pretty clear. </a:t>
            </a:r>
          </a:p>
          <a:p>
            <a:endParaRPr lang="en-US" sz="1100" dirty="0"/>
          </a:p>
        </p:txBody>
      </p:sp>
      <p:pic>
        <p:nvPicPr>
          <p:cNvPr id="2050" name="Picture 2" descr="Image result for secchi depth">
            <a:extLst>
              <a:ext uri="{FF2B5EF4-FFF2-40B4-BE49-F238E27FC236}">
                <a16:creationId xmlns:a16="http://schemas.microsoft.com/office/drawing/2014/main" id="{03A51036-EC6F-4390-BEE7-5000D94BB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98" y="4068610"/>
            <a:ext cx="1805714" cy="11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3617957" y="5446716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San Pablo Bay</a:t>
            </a:r>
          </a:p>
          <a:p>
            <a:endParaRPr lang="en-US" sz="1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578" y="636827"/>
            <a:ext cx="3456072" cy="823204"/>
          </a:xfrm>
        </p:spPr>
        <p:txBody>
          <a:bodyPr/>
          <a:lstStyle/>
          <a:p>
            <a:r>
              <a:rPr lang="en-US" dirty="0"/>
              <a:t>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360" y="248629"/>
            <a:ext cx="4190944" cy="7221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Interagency Ecological Program Status &amp; Trends</a:t>
            </a:r>
          </a:p>
          <a:p>
            <a:r>
              <a:rPr lang="en-US" dirty="0"/>
              <a:t>2017-2018 Winter Season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B09AB-EB91-4657-9869-C54E8CE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208427"/>
            <a:ext cx="1955470" cy="1308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D8ACB-C9EB-4888-B0D0-835FFE3A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436" y="5775845"/>
            <a:ext cx="3335380" cy="2131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35449" y="3144397"/>
            <a:ext cx="302951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Water temperature affects fish and stuff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High temperatures lead to fish not doing so good and some </a:t>
            </a:r>
            <a:r>
              <a:rPr lang="en-US" sz="900" dirty="0" err="1"/>
              <a:t>harmfull</a:t>
            </a:r>
            <a:r>
              <a:rPr lang="en-US" sz="900" dirty="0"/>
              <a:t> algal blooms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Climate change will make things worse. </a:t>
            </a:r>
          </a:p>
          <a:p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4ED31-A3D5-4EF4-8D93-E5DFB1F6188B}"/>
              </a:ext>
            </a:extLst>
          </p:cNvPr>
          <p:cNvSpPr txBox="1"/>
          <p:nvPr/>
        </p:nvSpPr>
        <p:spPr>
          <a:xfrm>
            <a:off x="4066757" y="1487311"/>
            <a:ext cx="285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Delta outflow is a major ecosystem driver and depends on natural hydrological variability and water management operations, including exports from the Delta and reservoir operations.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High Delta outflow causes fresher conditions in San Pablo Bay.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3971538" y="2378801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Suisun Bay</a:t>
            </a:r>
          </a:p>
          <a:p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732303" y="5403696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Delta</a:t>
            </a:r>
          </a:p>
          <a:p>
            <a:endParaRPr lang="en-US" sz="1400" b="1" dirty="0"/>
          </a:p>
        </p:txBody>
      </p:sp>
      <p:pic>
        <p:nvPicPr>
          <p:cNvPr id="22" name="Picture 6" descr="Bay map with regions">
            <a:extLst>
              <a:ext uri="{FF2B5EF4-FFF2-40B4-BE49-F238E27FC236}">
                <a16:creationId xmlns:a16="http://schemas.microsoft.com/office/drawing/2014/main" id="{C2D05E44-B31C-4272-8C8C-5EE6FABD2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b="50047"/>
          <a:stretch/>
        </p:blipFill>
        <p:spPr bwMode="auto">
          <a:xfrm>
            <a:off x="732303" y="1766498"/>
            <a:ext cx="2546976" cy="11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54D9575-281A-4BF0-90F6-B3B6716EB87B}"/>
              </a:ext>
            </a:extLst>
          </p:cNvPr>
          <p:cNvSpPr/>
          <p:nvPr/>
        </p:nvSpPr>
        <p:spPr>
          <a:xfrm>
            <a:off x="1005334" y="2139972"/>
            <a:ext cx="583659" cy="524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72C4A2-C309-4891-9D47-83FF778F3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421" y="2736831"/>
            <a:ext cx="3064632" cy="191904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889B1F2-4F2E-499C-8520-CCD63557B66D}"/>
              </a:ext>
            </a:extLst>
          </p:cNvPr>
          <p:cNvSpPr/>
          <p:nvPr/>
        </p:nvSpPr>
        <p:spPr>
          <a:xfrm>
            <a:off x="1674775" y="2015875"/>
            <a:ext cx="583659" cy="52465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A3B92B-7080-49DF-AE10-49387DA1230F}"/>
              </a:ext>
            </a:extLst>
          </p:cNvPr>
          <p:cNvSpPr/>
          <p:nvPr/>
        </p:nvSpPr>
        <p:spPr>
          <a:xfrm>
            <a:off x="2193120" y="2071958"/>
            <a:ext cx="583659" cy="5246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3774797" y="4851238"/>
            <a:ext cx="302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Suisun bay is cool</a:t>
            </a:r>
          </a:p>
          <a:p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253911" y="8171660"/>
            <a:ext cx="30295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The delta is hot and stuff, but </a:t>
            </a:r>
            <a:r>
              <a:rPr lang="en-US" sz="900" dirty="0" err="1"/>
              <a:t>weltands</a:t>
            </a:r>
            <a:r>
              <a:rPr lang="en-US" sz="900" dirty="0"/>
              <a:t> might form thermal refugia</a:t>
            </a:r>
          </a:p>
          <a:p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FA67D-0BFE-48C5-977D-6CB49AED5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08" y="5708326"/>
            <a:ext cx="3388838" cy="21985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3774797" y="8170586"/>
            <a:ext cx="302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Other fun temperature facts. </a:t>
            </a:r>
          </a:p>
          <a:p>
            <a:endParaRPr lang="en-US" sz="1100" dirty="0"/>
          </a:p>
        </p:txBody>
      </p:sp>
      <p:pic>
        <p:nvPicPr>
          <p:cNvPr id="3074" name="Picture 2" descr="Image result for temperature">
            <a:extLst>
              <a:ext uri="{FF2B5EF4-FFF2-40B4-BE49-F238E27FC236}">
                <a16:creationId xmlns:a16="http://schemas.microsoft.com/office/drawing/2014/main" id="{87499AFB-8A70-4377-8C3F-4C9237F26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89" y="3886266"/>
            <a:ext cx="1326960" cy="132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0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3617957" y="5446716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San Pablo Bay</a:t>
            </a:r>
          </a:p>
          <a:p>
            <a:endParaRPr lang="en-US" sz="1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578" y="636827"/>
            <a:ext cx="3456072" cy="823204"/>
          </a:xfrm>
        </p:spPr>
        <p:txBody>
          <a:bodyPr/>
          <a:lstStyle/>
          <a:p>
            <a:r>
              <a:rPr lang="en-US" dirty="0"/>
              <a:t>Chlorophyll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360" y="248629"/>
            <a:ext cx="4190944" cy="7221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Interagency Ecological Program Status &amp; Trends</a:t>
            </a:r>
          </a:p>
          <a:p>
            <a:r>
              <a:rPr lang="en-US" dirty="0"/>
              <a:t>2017-2018 Winter Season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B09AB-EB91-4657-9869-C54E8CE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208427"/>
            <a:ext cx="1955470" cy="1308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35449" y="3144397"/>
            <a:ext cx="302951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Water temperature affects fish and stuff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High temperatures lead to fish not doing so good and some </a:t>
            </a:r>
            <a:r>
              <a:rPr lang="en-US" sz="900" dirty="0" err="1"/>
              <a:t>harmfull</a:t>
            </a:r>
            <a:r>
              <a:rPr lang="en-US" sz="900" dirty="0"/>
              <a:t> algal blooms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Climate change will make things worse. </a:t>
            </a:r>
          </a:p>
          <a:p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4ED31-A3D5-4EF4-8D93-E5DFB1F6188B}"/>
              </a:ext>
            </a:extLst>
          </p:cNvPr>
          <p:cNvSpPr txBox="1"/>
          <p:nvPr/>
        </p:nvSpPr>
        <p:spPr>
          <a:xfrm>
            <a:off x="4066757" y="1487311"/>
            <a:ext cx="2858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Delta outflow is a major ecosystem driver and depends on natural hydrological variability and water management operations, including exports from the Delta and reservoir operations.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3971538" y="2378801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Suisun Bay</a:t>
            </a:r>
          </a:p>
          <a:p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732303" y="5403696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Delta</a:t>
            </a:r>
          </a:p>
          <a:p>
            <a:endParaRPr lang="en-US" sz="1400" b="1" dirty="0"/>
          </a:p>
        </p:txBody>
      </p:sp>
      <p:pic>
        <p:nvPicPr>
          <p:cNvPr id="22" name="Picture 6" descr="Bay map with regions">
            <a:extLst>
              <a:ext uri="{FF2B5EF4-FFF2-40B4-BE49-F238E27FC236}">
                <a16:creationId xmlns:a16="http://schemas.microsoft.com/office/drawing/2014/main" id="{C2D05E44-B31C-4272-8C8C-5EE6FABD2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b="50047"/>
          <a:stretch/>
        </p:blipFill>
        <p:spPr bwMode="auto">
          <a:xfrm>
            <a:off x="732303" y="1766498"/>
            <a:ext cx="2546976" cy="11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54D9575-281A-4BF0-90F6-B3B6716EB87B}"/>
              </a:ext>
            </a:extLst>
          </p:cNvPr>
          <p:cNvSpPr/>
          <p:nvPr/>
        </p:nvSpPr>
        <p:spPr>
          <a:xfrm>
            <a:off x="1005334" y="2139972"/>
            <a:ext cx="583659" cy="524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89B1F2-4F2E-499C-8520-CCD63557B66D}"/>
              </a:ext>
            </a:extLst>
          </p:cNvPr>
          <p:cNvSpPr/>
          <p:nvPr/>
        </p:nvSpPr>
        <p:spPr>
          <a:xfrm>
            <a:off x="1674775" y="2015875"/>
            <a:ext cx="583659" cy="52465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A3B92B-7080-49DF-AE10-49387DA1230F}"/>
              </a:ext>
            </a:extLst>
          </p:cNvPr>
          <p:cNvSpPr/>
          <p:nvPr/>
        </p:nvSpPr>
        <p:spPr>
          <a:xfrm>
            <a:off x="2193120" y="2071958"/>
            <a:ext cx="583659" cy="5246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3774797" y="4851238"/>
            <a:ext cx="302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Clams really hit Suisun hard. </a:t>
            </a:r>
          </a:p>
          <a:p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253911" y="8171660"/>
            <a:ext cx="30295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The delta is hot and stuff, but </a:t>
            </a:r>
            <a:r>
              <a:rPr lang="en-US" sz="900" dirty="0" err="1"/>
              <a:t>weltands</a:t>
            </a:r>
            <a:r>
              <a:rPr lang="en-US" sz="900" dirty="0"/>
              <a:t> might form thermal refugia</a:t>
            </a:r>
          </a:p>
          <a:p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3774797" y="8170586"/>
            <a:ext cx="30295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San Pablo bay didn’t have a big </a:t>
            </a:r>
            <a:r>
              <a:rPr lang="en-US" sz="900" dirty="0" err="1"/>
              <a:t>decrese</a:t>
            </a:r>
            <a:r>
              <a:rPr lang="en-US" sz="900" dirty="0"/>
              <a:t> in chlorophyll after the clam invasion, but it’s always been low. </a:t>
            </a:r>
          </a:p>
          <a:p>
            <a:endParaRPr lang="en-US" sz="1100" dirty="0"/>
          </a:p>
        </p:txBody>
      </p:sp>
      <p:pic>
        <p:nvPicPr>
          <p:cNvPr id="21" name="Picture 2" descr="Related image">
            <a:extLst>
              <a:ext uri="{FF2B5EF4-FFF2-40B4-BE49-F238E27FC236}">
                <a16:creationId xmlns:a16="http://schemas.microsoft.com/office/drawing/2014/main" id="{7FFC7FC5-CFA3-4CAD-A4ED-8B08346B9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72051" r="62321" b="1084"/>
          <a:stretch/>
        </p:blipFill>
        <p:spPr bwMode="auto">
          <a:xfrm>
            <a:off x="572479" y="4035739"/>
            <a:ext cx="865710" cy="9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9E26DE-F036-4E21-96C0-5286945AC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152" y="5878466"/>
            <a:ext cx="3141169" cy="19561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B90478-DE71-4139-B516-C30803A10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797" y="2908659"/>
            <a:ext cx="2916292" cy="1867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4AB0D-16F7-44FA-B599-581BCCED7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20" y="5812950"/>
            <a:ext cx="3369329" cy="2197602"/>
          </a:xfrm>
          <a:prstGeom prst="rect">
            <a:avLst/>
          </a:prstGeom>
        </p:spPr>
      </p:pic>
      <p:pic>
        <p:nvPicPr>
          <p:cNvPr id="1026" name="Picture 2" descr="Image result for potamocorbula amurensis">
            <a:extLst>
              <a:ext uri="{FF2B5EF4-FFF2-40B4-BE49-F238E27FC236}">
                <a16:creationId xmlns:a16="http://schemas.microsoft.com/office/drawing/2014/main" id="{DA0D757F-BDBD-48AA-AE59-F768561B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07" y="3970302"/>
            <a:ext cx="1038585" cy="103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5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3617957" y="5446716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San Pablo Bay</a:t>
            </a:r>
          </a:p>
          <a:p>
            <a:endParaRPr lang="en-US" sz="1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578" y="636827"/>
            <a:ext cx="3456072" cy="823204"/>
          </a:xfrm>
        </p:spPr>
        <p:txBody>
          <a:bodyPr/>
          <a:lstStyle/>
          <a:p>
            <a:r>
              <a:rPr lang="en-US" dirty="0"/>
              <a:t>Zooplankton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360" y="248629"/>
            <a:ext cx="4190944" cy="7221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Interagency Ecological Program Status &amp; Trends</a:t>
            </a:r>
          </a:p>
          <a:p>
            <a:r>
              <a:rPr lang="en-US" dirty="0"/>
              <a:t>2017-2018 Winter Season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B09AB-EB91-4657-9869-C54E8CE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208427"/>
            <a:ext cx="1955470" cy="1308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35449" y="3144397"/>
            <a:ext cx="302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Here’s some info on zooplankton</a:t>
            </a:r>
          </a:p>
          <a:p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4ED31-A3D5-4EF4-8D93-E5DFB1F6188B}"/>
              </a:ext>
            </a:extLst>
          </p:cNvPr>
          <p:cNvSpPr txBox="1"/>
          <p:nvPr/>
        </p:nvSpPr>
        <p:spPr>
          <a:xfrm>
            <a:off x="4066757" y="1487311"/>
            <a:ext cx="2858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Delta outflow is a major ecosystem driver and depends on natural hydrological variability and water management operations, including exports from the Delta and reservoir operations.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3971538" y="2378801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Suisun Bay</a:t>
            </a:r>
          </a:p>
          <a:p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732303" y="5403696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Delta</a:t>
            </a:r>
          </a:p>
          <a:p>
            <a:endParaRPr lang="en-US" sz="1400" b="1" dirty="0"/>
          </a:p>
        </p:txBody>
      </p:sp>
      <p:pic>
        <p:nvPicPr>
          <p:cNvPr id="22" name="Picture 6" descr="Bay map with regions">
            <a:extLst>
              <a:ext uri="{FF2B5EF4-FFF2-40B4-BE49-F238E27FC236}">
                <a16:creationId xmlns:a16="http://schemas.microsoft.com/office/drawing/2014/main" id="{C2D05E44-B31C-4272-8C8C-5EE6FABD2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b="50047"/>
          <a:stretch/>
        </p:blipFill>
        <p:spPr bwMode="auto">
          <a:xfrm>
            <a:off x="732303" y="1766498"/>
            <a:ext cx="2546976" cy="11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54D9575-281A-4BF0-90F6-B3B6716EB87B}"/>
              </a:ext>
            </a:extLst>
          </p:cNvPr>
          <p:cNvSpPr/>
          <p:nvPr/>
        </p:nvSpPr>
        <p:spPr>
          <a:xfrm>
            <a:off x="1005334" y="2139972"/>
            <a:ext cx="583659" cy="524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89B1F2-4F2E-499C-8520-CCD63557B66D}"/>
              </a:ext>
            </a:extLst>
          </p:cNvPr>
          <p:cNvSpPr/>
          <p:nvPr/>
        </p:nvSpPr>
        <p:spPr>
          <a:xfrm>
            <a:off x="1674775" y="2015875"/>
            <a:ext cx="583659" cy="52465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A3B92B-7080-49DF-AE10-49387DA1230F}"/>
              </a:ext>
            </a:extLst>
          </p:cNvPr>
          <p:cNvSpPr/>
          <p:nvPr/>
        </p:nvSpPr>
        <p:spPr>
          <a:xfrm>
            <a:off x="2193120" y="2071958"/>
            <a:ext cx="583659" cy="52465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3774797" y="4851238"/>
            <a:ext cx="30295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There </a:t>
            </a:r>
            <a:r>
              <a:rPr lang="en-US" sz="900" dirty="0" err="1"/>
              <a:t>uxed</a:t>
            </a:r>
            <a:r>
              <a:rPr lang="en-US" sz="900" dirty="0"/>
              <a:t> to be lots of mysids, but now its mostly cyclopoids</a:t>
            </a:r>
          </a:p>
          <a:p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253911" y="8171660"/>
            <a:ext cx="302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Lots of calanoid copepods</a:t>
            </a:r>
          </a:p>
          <a:p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3774797" y="8170586"/>
            <a:ext cx="302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Not many </a:t>
            </a:r>
            <a:r>
              <a:rPr lang="en-US" sz="900" dirty="0" err="1"/>
              <a:t>zoops</a:t>
            </a:r>
            <a:r>
              <a:rPr lang="en-US" sz="900" dirty="0"/>
              <a:t> here</a:t>
            </a:r>
          </a:p>
          <a:p>
            <a:endParaRPr lang="en-US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512F733-D7AB-4784-A878-E7FA3193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957" y="5738123"/>
            <a:ext cx="3240043" cy="20889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633830-B077-41CA-B982-15A792B9A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551" y="2821753"/>
            <a:ext cx="2916292" cy="1948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BCAE11-3F75-48B2-9073-0FA647E36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39" y="5789534"/>
            <a:ext cx="3101622" cy="2085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AF0CC-84D8-4B8F-9F4F-7C71B32BE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84" y="3485144"/>
            <a:ext cx="1292605" cy="62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F2845-A58A-4ABE-B3B8-720675C605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5334" y="3485514"/>
            <a:ext cx="1318116" cy="659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E2C86D-4B47-453E-864E-C2417717A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57" y="4249035"/>
            <a:ext cx="1185547" cy="906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63D3CB-7BA9-421F-986F-90B00A28E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4550" y="4278875"/>
            <a:ext cx="1292605" cy="8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578" y="636827"/>
            <a:ext cx="3456072" cy="823204"/>
          </a:xfrm>
        </p:spPr>
        <p:txBody>
          <a:bodyPr/>
          <a:lstStyle/>
          <a:p>
            <a:r>
              <a:rPr lang="en-US" dirty="0"/>
              <a:t>Smelt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360" y="248629"/>
            <a:ext cx="4190944" cy="7221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Interagency Ecological Program Status &amp; Trends</a:t>
            </a:r>
          </a:p>
          <a:p>
            <a:r>
              <a:rPr lang="en-US" dirty="0"/>
              <a:t>2017-2018 Winter Season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B09AB-EB91-4657-9869-C54E8CE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208427"/>
            <a:ext cx="1955470" cy="1308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24ED31-A3D5-4EF4-8D93-E5DFB1F6188B}"/>
              </a:ext>
            </a:extLst>
          </p:cNvPr>
          <p:cNvSpPr txBox="1"/>
          <p:nvPr/>
        </p:nvSpPr>
        <p:spPr>
          <a:xfrm>
            <a:off x="4147987" y="1453439"/>
            <a:ext cx="2410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High outflow leads to increased abundance of longfin smelt.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High outflow increases abundance of Delta Smelt only in cooler years.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C3C5FD-1102-46FB-B83A-55DC73257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5" y="3587065"/>
            <a:ext cx="3370130" cy="21786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0F2D32D-3337-4F22-B0E9-B5262E535F4A}"/>
              </a:ext>
            </a:extLst>
          </p:cNvPr>
          <p:cNvSpPr txBox="1"/>
          <p:nvPr/>
        </p:nvSpPr>
        <p:spPr>
          <a:xfrm>
            <a:off x="792969" y="3229830"/>
            <a:ext cx="263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Longfin Smelt – Bay Study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45B46A-22FF-4791-8E33-E4297FB3A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22" y="3558240"/>
            <a:ext cx="2373305" cy="1616412"/>
          </a:xfrm>
          <a:prstGeom prst="rect">
            <a:avLst/>
          </a:prstGeom>
        </p:spPr>
      </p:pic>
      <p:pic>
        <p:nvPicPr>
          <p:cNvPr id="4102" name="Picture 6" descr="Bay map with regions">
            <a:extLst>
              <a:ext uri="{FF2B5EF4-FFF2-40B4-BE49-F238E27FC236}">
                <a16:creationId xmlns:a16="http://schemas.microsoft.com/office/drawing/2014/main" id="{F4402C12-81E0-4AD2-91A5-255839571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9" b="25336"/>
          <a:stretch/>
        </p:blipFill>
        <p:spPr bwMode="auto">
          <a:xfrm>
            <a:off x="1173780" y="1403510"/>
            <a:ext cx="2144063" cy="17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83639A-9E16-4CDB-9034-483BB6D65B3B}"/>
              </a:ext>
            </a:extLst>
          </p:cNvPr>
          <p:cNvSpPr txBox="1"/>
          <p:nvPr/>
        </p:nvSpPr>
        <p:spPr>
          <a:xfrm>
            <a:off x="4006849" y="8278984"/>
            <a:ext cx="24191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Spring Kodiak Trawl samples throughout the Bay and Delta.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Delta smelt are not doing so great.  </a:t>
            </a:r>
          </a:p>
          <a:p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8CB98-2FD9-425A-B92D-0C98A0E08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09" y="6521678"/>
            <a:ext cx="3350410" cy="2083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5A86A-0D81-46D6-8623-FD210A24B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9650" y="6655298"/>
            <a:ext cx="2344377" cy="14830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CE505A-4A8E-4E22-98C4-5193783E269F}"/>
              </a:ext>
            </a:extLst>
          </p:cNvPr>
          <p:cNvSpPr txBox="1"/>
          <p:nvPr/>
        </p:nvSpPr>
        <p:spPr>
          <a:xfrm>
            <a:off x="3812589" y="5058201"/>
            <a:ext cx="2678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Longfin smelt experienced sever declines in the early 2000s and have not recovered.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Bay study is the only IEP survey that samples throughout San Francisco Bay, making it especially good at pickup up Longfin Smelt.</a:t>
            </a:r>
          </a:p>
          <a:p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FA8B2-D50B-4AEE-9B5D-E4F0DB3194F3}"/>
              </a:ext>
            </a:extLst>
          </p:cNvPr>
          <p:cNvSpPr txBox="1"/>
          <p:nvPr/>
        </p:nvSpPr>
        <p:spPr>
          <a:xfrm>
            <a:off x="1173780" y="6093041"/>
            <a:ext cx="263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Delta Smelt - SKT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2D0D8-A55F-4675-BE4E-79BEC0704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0527" y="6093041"/>
            <a:ext cx="1093693" cy="435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1AB4-996D-4982-B5B9-42BF4CA3C1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862" y="3003637"/>
            <a:ext cx="723024" cy="4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4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523578" y="3242618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Red Bluff Diversion Dam</a:t>
            </a:r>
          </a:p>
          <a:p>
            <a:endParaRPr lang="en-US" sz="1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578" y="636827"/>
            <a:ext cx="3456072" cy="823204"/>
          </a:xfrm>
        </p:spPr>
        <p:txBody>
          <a:bodyPr/>
          <a:lstStyle/>
          <a:p>
            <a:r>
              <a:rPr lang="en-US" dirty="0"/>
              <a:t>Salmon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360" y="248629"/>
            <a:ext cx="4190944" cy="7221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Interagency Ecological Program Status &amp; Trends</a:t>
            </a:r>
          </a:p>
          <a:p>
            <a:r>
              <a:rPr lang="en-US" dirty="0"/>
              <a:t>2017-2018 Winter Season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B09AB-EB91-4657-9869-C54E8CE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208427"/>
            <a:ext cx="1955470" cy="1308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134687" y="5610073"/>
            <a:ext cx="27912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Preliminary estimates of passage by brood-year (BY) and run for unmarked juvenile Chinook salmon and steelhead trout captured by rotary-screw traps at Red Bluff Diversion Dam (RK391), Sacramento River, CA.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This sampling provides an estimate of production in the upper watershed.</a:t>
            </a:r>
            <a:endParaRPr lang="en-US" sz="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523578" y="6153191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DJFMP beach Seines</a:t>
            </a:r>
          </a:p>
          <a:p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BDE4A3-C006-4969-9FD6-C51C8348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65" y="3546330"/>
            <a:ext cx="3803876" cy="2686522"/>
          </a:xfrm>
          <a:prstGeom prst="rect">
            <a:avLst/>
          </a:prstGeom>
        </p:spPr>
      </p:pic>
      <p:sp>
        <p:nvSpPr>
          <p:cNvPr id="21" name="AutoShape 4" descr="Image result for beach seine djfmp">
            <a:extLst>
              <a:ext uri="{FF2B5EF4-FFF2-40B4-BE49-F238E27FC236}">
                <a16:creationId xmlns:a16="http://schemas.microsoft.com/office/drawing/2014/main" id="{E1130453-12E1-40DD-B059-07710C00BD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1125F8-7F7A-48EF-BCC5-7B46BBE91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81" y="1926227"/>
            <a:ext cx="2114762" cy="2949537"/>
          </a:xfrm>
          <a:prstGeom prst="rect">
            <a:avLst/>
          </a:prstGeom>
        </p:spPr>
      </p:pic>
      <p:pic>
        <p:nvPicPr>
          <p:cNvPr id="2054" name="Picture 6" descr="Image result for beach seine djfmp">
            <a:extLst>
              <a:ext uri="{FF2B5EF4-FFF2-40B4-BE49-F238E27FC236}">
                <a16:creationId xmlns:a16="http://schemas.microsoft.com/office/drawing/2014/main" id="{B57A2EEB-665E-4A43-8B48-AD322D5D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0" y="6632767"/>
            <a:ext cx="3920952" cy="18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B6FD0B5-ACDE-40AF-80D2-66CE23108704}"/>
              </a:ext>
            </a:extLst>
          </p:cNvPr>
          <p:cNvSpPr txBox="1"/>
          <p:nvPr/>
        </p:nvSpPr>
        <p:spPr>
          <a:xfrm>
            <a:off x="4102309" y="7548948"/>
            <a:ext cx="2378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DJFMP’s beach seine data provides information on landscape patterns of juvenile chinook occurrence.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Researchers use these patterns to determine differences in salmon life-history.</a:t>
            </a:r>
            <a:endParaRPr lang="en-US" sz="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C2E65D3-7543-4FFF-BA98-CCFD392C5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844" y="2702461"/>
            <a:ext cx="1418598" cy="3599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D81DDF-A5E3-4D1A-A2E7-24F7C2C066C2}"/>
              </a:ext>
            </a:extLst>
          </p:cNvPr>
          <p:cNvSpPr txBox="1"/>
          <p:nvPr/>
        </p:nvSpPr>
        <p:spPr>
          <a:xfrm>
            <a:off x="619583" y="1873929"/>
            <a:ext cx="279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Salmon have been doing OK in recent years, though not amazing.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 drought was hard on them.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44667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40569" y="3168751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Splittail – Yolo bypass screw trap</a:t>
            </a:r>
          </a:p>
          <a:p>
            <a:endParaRPr lang="en-US" sz="1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578" y="636827"/>
            <a:ext cx="3456072" cy="823204"/>
          </a:xfrm>
        </p:spPr>
        <p:txBody>
          <a:bodyPr/>
          <a:lstStyle/>
          <a:p>
            <a:r>
              <a:rPr lang="en-US" dirty="0"/>
              <a:t>Other fish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360" y="248629"/>
            <a:ext cx="4190944" cy="7221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Interagency Ecological Program Status &amp; Trends</a:t>
            </a:r>
          </a:p>
          <a:p>
            <a:r>
              <a:rPr lang="en-US" dirty="0"/>
              <a:t>2017-2018 Winter Season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B09AB-EB91-4657-9869-C54E8CE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304" y="208427"/>
            <a:ext cx="1955470" cy="1308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3874804" y="4797629"/>
            <a:ext cx="27912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Splittail spawn on flood plains such as the yolo bypass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They do really well in wet years.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 screw trap catches a lot of juvenile splittail in the spring after a wet year.</a:t>
            </a:r>
            <a:endParaRPr lang="en-US" sz="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792969" y="6178087"/>
            <a:ext cx="263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Sturgeon – Bay Study</a:t>
            </a:r>
          </a:p>
          <a:p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BDE4A3-C006-4969-9FD6-C51C83486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2"/>
          <a:stretch/>
        </p:blipFill>
        <p:spPr>
          <a:xfrm>
            <a:off x="347163" y="3568831"/>
            <a:ext cx="3527641" cy="2686522"/>
          </a:xfrm>
          <a:prstGeom prst="rect">
            <a:avLst/>
          </a:prstGeom>
        </p:spPr>
      </p:pic>
      <p:sp>
        <p:nvSpPr>
          <p:cNvPr id="21" name="AutoShape 4" descr="Image result for beach seine djfmp">
            <a:extLst>
              <a:ext uri="{FF2B5EF4-FFF2-40B4-BE49-F238E27FC236}">
                <a16:creationId xmlns:a16="http://schemas.microsoft.com/office/drawing/2014/main" id="{E1130453-12E1-40DD-B059-07710C00BD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6FD0B5-ACDE-40AF-80D2-66CE23108704}"/>
              </a:ext>
            </a:extLst>
          </p:cNvPr>
          <p:cNvSpPr txBox="1"/>
          <p:nvPr/>
        </p:nvSpPr>
        <p:spPr>
          <a:xfrm>
            <a:off x="3979650" y="7948765"/>
            <a:ext cx="2718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Juvenile sturgeon are caught in Bay Study’s otter trawl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White sturgeon support a recreational fishery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Green sturgeon are listed as threatened.</a:t>
            </a:r>
          </a:p>
          <a:p>
            <a:endParaRPr lang="en-US" sz="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948FE-469C-4BD6-8F75-E65FD3B73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799" y="3806234"/>
            <a:ext cx="1420599" cy="585997"/>
          </a:xfrm>
          <a:prstGeom prst="rect">
            <a:avLst/>
          </a:prstGeom>
        </p:spPr>
      </p:pic>
      <p:pic>
        <p:nvPicPr>
          <p:cNvPr id="3076" name="Picture 4" descr="Image result for green sturgeon">
            <a:extLst>
              <a:ext uri="{FF2B5EF4-FFF2-40B4-BE49-F238E27FC236}">
                <a16:creationId xmlns:a16="http://schemas.microsoft.com/office/drawing/2014/main" id="{EB9DF769-FE0C-4F26-8931-14D2CD57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04" y="6900530"/>
            <a:ext cx="1675742" cy="111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5C26A-5E16-4A76-A09C-92D2B092B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586" y="6606923"/>
            <a:ext cx="3456072" cy="2142061"/>
          </a:xfrm>
          <a:prstGeom prst="rect">
            <a:avLst/>
          </a:prstGeom>
        </p:spPr>
      </p:pic>
      <p:pic>
        <p:nvPicPr>
          <p:cNvPr id="1028" name="Picture 4" descr="Image result for white sturgeon">
            <a:extLst>
              <a:ext uri="{FF2B5EF4-FFF2-40B4-BE49-F238E27FC236}">
                <a16:creationId xmlns:a16="http://schemas.microsoft.com/office/drawing/2014/main" id="{792C68DE-C47E-4F94-84DA-C24C1587F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87" b="89866" l="4114" r="96899">
                        <a14:foregroundMark x1="11076" y1="47094" x2="4114" y2="49627"/>
                        <a14:foregroundMark x1="4114" y1="49627" x2="5253" y2="60060"/>
                        <a14:foregroundMark x1="86646" y1="39046" x2="92722" y2="29061"/>
                        <a14:foregroundMark x1="92722" y1="29061" x2="93354" y2="25633"/>
                        <a14:foregroundMark x1="95063" y1="22355" x2="96899" y2="19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16" y="6548775"/>
            <a:ext cx="1576318" cy="6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Bay map with regions">
            <a:extLst>
              <a:ext uri="{FF2B5EF4-FFF2-40B4-BE49-F238E27FC236}">
                <a16:creationId xmlns:a16="http://schemas.microsoft.com/office/drawing/2014/main" id="{22180AE6-3D03-41FF-B46B-C325C86E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9" b="25336"/>
          <a:stretch/>
        </p:blipFill>
        <p:spPr bwMode="auto">
          <a:xfrm>
            <a:off x="1173780" y="1403510"/>
            <a:ext cx="2144063" cy="17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12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0" ma:contentTypeDescription="Create a new document." ma:contentTypeScope="" ma:versionID="f70dc900201e4f91fd7f1b7c6e5e96bc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551e6a62a1345ad5670b0f55e5c5fd75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D151940-15AD-4B32-B42A-28A8F07F7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BEF59-2155-4487-981E-A05FB8C22B3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8e3e477-4a6b-4f2c-bc61-5e11693be0f9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1572</TotalTime>
  <Words>703</Words>
  <Application>Microsoft Office PowerPoint</Application>
  <PresentationFormat>Letter Paper (8.5x11 in)</PresentationFormat>
  <Paragraphs>84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Secchi Depth</vt:lpstr>
      <vt:lpstr>Temperature</vt:lpstr>
      <vt:lpstr>Chlorophyll</vt:lpstr>
      <vt:lpstr>Zooplankton</vt:lpstr>
      <vt:lpstr>Smelt</vt:lpstr>
      <vt:lpstr>Salmon</vt:lpstr>
      <vt:lpstr>Other fish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16</cp:revision>
  <dcterms:created xsi:type="dcterms:W3CDTF">2019-07-18T14:53:59Z</dcterms:created>
  <dcterms:modified xsi:type="dcterms:W3CDTF">2019-08-12T22:40:32Z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